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316" r:id="rId5"/>
    <p:sldId id="256" r:id="rId6"/>
    <p:sldId id="258" r:id="rId7"/>
    <p:sldId id="275" r:id="rId8"/>
    <p:sldId id="266" r:id="rId9"/>
    <p:sldId id="276" r:id="rId10"/>
    <p:sldId id="299" r:id="rId11"/>
    <p:sldId id="313" r:id="rId12"/>
    <p:sldId id="301" r:id="rId13"/>
    <p:sldId id="314" r:id="rId14"/>
    <p:sldId id="303" r:id="rId15"/>
    <p:sldId id="304" r:id="rId16"/>
    <p:sldId id="292" r:id="rId17"/>
    <p:sldId id="315" r:id="rId18"/>
    <p:sldId id="317" r:id="rId19"/>
    <p:sldId id="267" r:id="rId20"/>
    <p:sldId id="305" r:id="rId21"/>
    <p:sldId id="306" r:id="rId22"/>
    <p:sldId id="307" r:id="rId23"/>
    <p:sldId id="308" r:id="rId24"/>
    <p:sldId id="268" r:id="rId25"/>
    <p:sldId id="281" r:id="rId26"/>
    <p:sldId id="318" r:id="rId27"/>
    <p:sldId id="269" r:id="rId28"/>
    <p:sldId id="282" r:id="rId29"/>
    <p:sldId id="270" r:id="rId30"/>
    <p:sldId id="283" r:id="rId31"/>
    <p:sldId id="319" r:id="rId32"/>
    <p:sldId id="271" r:id="rId33"/>
    <p:sldId id="284" r:id="rId34"/>
    <p:sldId id="285" r:id="rId35"/>
    <p:sldId id="272" r:id="rId36"/>
    <p:sldId id="286" r:id="rId37"/>
    <p:sldId id="273" r:id="rId38"/>
    <p:sldId id="287" r:id="rId39"/>
    <p:sldId id="274" r:id="rId40"/>
  </p:sldIdLst>
  <p:sldSz cx="9144000" cy="5143500" type="screen16x9"/>
  <p:notesSz cx="6858000" cy="9144000"/>
  <p:embeddedFontLst>
    <p:embeddedFont>
      <p:font typeface="Arial-SGK-TV" panose="020B0604020202020204" charset="0"/>
      <p:regular r:id="rId42"/>
      <p:bold r:id="rId43"/>
      <p:italic r:id="rId44"/>
    </p:embeddedFont>
    <p:embeddedFont>
      <p:font typeface="HL Hoctro" panose="02000000000000000000" pitchFamily="2" charset="0"/>
      <p:regular r:id="rId45"/>
    </p:embeddedFont>
    <p:embeddedFont>
      <p:font typeface="DFPOP1-W9" panose="020B0604020202020204" charset="-128"/>
      <p:regular r:id="rId46"/>
    </p:embeddedFont>
    <p:embeddedFont>
      <p:font typeface="宋体" panose="02010600030101010101" pitchFamily="2" charset="-122"/>
      <p:regular r:id="rId47"/>
    </p:embeddedFont>
    <p:embeddedFont>
      <p:font typeface="Arial-Rounded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6"/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9"/>
            <p14:sldId id="313"/>
            <p14:sldId id="301"/>
            <p14:sldId id="314"/>
            <p14:sldId id="303"/>
            <p14:sldId id="304"/>
            <p14:sldId id="292"/>
            <p14:sldId id="315"/>
          </p14:sldIdLst>
        </p14:section>
        <p14:section name="Tiết 2" id="{47239A1A-9B72-4DA5-96A7-F8786F163078}">
          <p14:sldIdLst>
            <p14:sldId id="317"/>
            <p14:sldId id="267"/>
            <p14:sldId id="305"/>
            <p14:sldId id="306"/>
            <p14:sldId id="307"/>
            <p14:sldId id="308"/>
            <p14:sldId id="268"/>
            <p14:sldId id="281"/>
            <p14:sldId id="318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319"/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FFFCC"/>
    <a:srgbClr val="CCFFFF"/>
    <a:srgbClr val="FF0000"/>
    <a:srgbClr val="FF00FF"/>
    <a:srgbClr val="006600"/>
    <a:srgbClr val="003300"/>
    <a:srgbClr val="4CA420"/>
    <a:srgbClr val="F1442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42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1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228600" algn="ctr" defTabSz="685800" rtl="0" eaLnBrk="1" fontAlgn="auto" latinLnBrk="0" hangingPunct="1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F2A19"/>
              </a:solidFill>
              <a:effectLst/>
              <a:uLnTx/>
              <a:uFillTx/>
              <a:latin typeface="Arial"/>
              <a:ea typeface="Arial"/>
              <a:cs typeface="+mn-cs"/>
            </a:endParaRPr>
          </a:p>
        </p:txBody>
      </p:sp>
      <p:sp>
        <p:nvSpPr>
          <p:cNvPr id="4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228600" algn="just" defTabSz="685800" rtl="0" eaLnBrk="1" fontAlgn="auto" latinLnBrk="0" hangingPunct="1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6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228600" algn="just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marL="0" marR="0" lvl="0" indent="228600" algn="just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74330" y="711469"/>
            <a:ext cx="353657" cy="2853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282" y="2567026"/>
            <a:ext cx="353657" cy="2853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262" y="4452882"/>
            <a:ext cx="353657" cy="2853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ỡ ngàng tre Việt! - Báo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49"/>
            <a:ext cx="9144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cao tốc (Expressway) là gì? Qui hoạch đường cao tốc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điều cần lưu ý khi xây dựng hệ thống xử lý khí thải - Thiết bị xử lý  khí t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Những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cánh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cò</a:t>
            </a:r>
            <a:endParaRPr lang="en-US" sz="2800" dirty="0">
              <a:solidFill>
                <a:srgbClr val="EF2A19"/>
              </a:solidFill>
              <a:latin typeface="Arial"/>
              <a:ea typeface="Arial"/>
            </a:endParaRPr>
          </a:p>
        </p:txBody>
      </p:sp>
      <p:sp>
        <p:nvSpPr>
          <p:cNvPr id="4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6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7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2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114892"/>
            <a:ext cx="8841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514350" indent="-514350">
              <a:buAutoNum type="alphaLcPeriod"/>
            </a:pP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quê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bé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khiến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hãi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39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114892"/>
            <a:ext cx="8841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699667"/>
            <a:ext cx="8841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endParaRPr lang="en-US" altLang="zh-CN" sz="3200" dirty="0" smtClean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7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0" y="114892"/>
            <a:ext cx="9038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quê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bé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03962" y="1251783"/>
            <a:ext cx="88417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altLang="zh-CN" sz="3200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8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9400" y="1430930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680938" y="1704061"/>
            <a:ext cx="1954381" cy="926838"/>
            <a:chOff x="3349174" y="2770812"/>
            <a:chExt cx="1954381" cy="926838"/>
          </a:xfrm>
        </p:grpSpPr>
        <p:sp>
          <p:nvSpPr>
            <p:cNvPr id="94" name="矩形 93"/>
            <p:cNvSpPr/>
            <p:nvPr/>
          </p:nvSpPr>
          <p:spPr>
            <a:xfrm>
              <a:off x="3349174" y="2770812"/>
              <a:ext cx="176202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49174" y="2774320"/>
              <a:ext cx="195438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102" y="2859476"/>
            <a:ext cx="5628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NHỮNG CÁNH CÒ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EF2A19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114892"/>
            <a:ext cx="8841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khiến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00419" y="978407"/>
            <a:ext cx="6621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Đàn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âm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ồn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ào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4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6266" y="406608"/>
            <a:ext cx="8794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8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67406" y="1060810"/>
            <a:ext cx="8512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 ( …). 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37538" y="1644228"/>
            <a:ext cx="8715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a)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endParaRPr lang="zh-CN" altLang="en-US" sz="2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67407" y="2289201"/>
            <a:ext cx="5829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….)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khiến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37538" y="2872619"/>
            <a:ext cx="8263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khiến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3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326" y="1085572"/>
            <a:ext cx="889635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2800" dirty="0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5: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Chọn</a:t>
            </a:r>
            <a:r>
              <a:rPr lang="en-US" altLang="zh-CN" sz="2800" dirty="0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hoàn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thiện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28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7326" y="1095261"/>
            <a:ext cx="320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tốc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091233"/>
            <a:ext cx="90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a.Đàn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đậu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trên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vút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628207" y="1087848"/>
            <a:ext cx="152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937477" y="2114006"/>
            <a:ext cx="90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(…)</a:t>
            </a:r>
            <a:endParaRPr lang="zh-CN" altLang="en-US" sz="28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876564" y="1085665"/>
            <a:ext cx="222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41717" y="1067472"/>
            <a:ext cx="1903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ngọn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718751" y="1044699"/>
            <a:ext cx="1220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ồn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ào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854" y="3225750"/>
            <a:ext cx="897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Từng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áng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mây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trắng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nhẹ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trôi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trên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bầu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trời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.  </a:t>
            </a:r>
            <a:endParaRPr lang="zh-CN" altLang="en-US" sz="28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56651" y="2654379"/>
            <a:ext cx="904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14288 0.205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1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60494E-6 L 0.35122 0.41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209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-8995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Quan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sát</a:t>
            </a:r>
            <a:r>
              <a:rPr lang="en-US" altLang="zh-CN" sz="2800" dirty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tranh</a:t>
            </a:r>
            <a:r>
              <a:rPr lang="en-US" altLang="zh-CN" sz="2800" dirty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việc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nào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tốt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việc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nào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chưa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tốt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?</a:t>
            </a:r>
            <a:endParaRPr lang="zh-CN" altLang="en-US" sz="2800" dirty="0">
              <a:latin typeface="Arial-SGK-TV" pitchFamily="2" charset="0"/>
              <a:ea typeface="Arial-Rounded" charset="0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708"/>
            <a:ext cx="9143999" cy="421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4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910" y="318999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65" y="903774"/>
            <a:ext cx="6615403" cy="31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60" y="1720113"/>
            <a:ext cx="8858662" cy="1347170"/>
          </a:xfrm>
          <a:prstGeom prst="rect">
            <a:avLst/>
          </a:prstGeom>
        </p:spPr>
      </p:pic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4879126" y="1712639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tr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ong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suốt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6959003" y="1719125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ước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ong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19013" y="1710137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cánh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ồng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19013" y="2359279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</a:t>
            </a:r>
            <a:r>
              <a:rPr lang="en-US" sz="2800" b="1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ánh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chim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4770419" y="2351324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con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</a:t>
            </a:r>
            <a:r>
              <a:rPr lang="en-US" sz="2800" b="1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ênh</a:t>
            </a:r>
            <a:endParaRPr lang="vi-VN" sz="2800" b="1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6959003" y="2359278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âm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</a:t>
            </a:r>
            <a:r>
              <a:rPr lang="en-US" sz="2800" b="1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anh</a:t>
            </a:r>
            <a:endParaRPr lang="vi-VN" sz="2800" b="1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6"/>
          <p:cNvSpPr txBox="1"/>
          <p:nvPr/>
        </p:nvSpPr>
        <p:spPr>
          <a:xfrm>
            <a:off x="4569234" y="2860184"/>
            <a:ext cx="4486275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1300" dirty="0" err="1" smtClean="0">
                <a:effectLst/>
                <a:latin typeface="Arial"/>
                <a:ea typeface="Arial"/>
              </a:rPr>
              <a:t>Bây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giờ</a:t>
            </a:r>
            <a:r>
              <a:rPr lang="en-US" sz="1300" dirty="0" smtClean="0">
                <a:effectLst/>
                <a:latin typeface="Arial"/>
                <a:ea typeface="Arial"/>
              </a:rPr>
              <a:t>, </a:t>
            </a:r>
            <a:r>
              <a:rPr lang="en-US" sz="1300" dirty="0" err="1" smtClean="0">
                <a:effectLst/>
                <a:latin typeface="Arial"/>
                <a:ea typeface="Arial"/>
              </a:rPr>
              <a:t>ao</a:t>
            </a:r>
            <a:r>
              <a:rPr lang="en-US" sz="1300" dirty="0" smtClean="0">
                <a:effectLst/>
                <a:latin typeface="Arial"/>
                <a:ea typeface="Arial"/>
              </a:rPr>
              <a:t>, </a:t>
            </a:r>
            <a:r>
              <a:rPr lang="en-US" sz="1300" dirty="0" err="1" smtClean="0">
                <a:effectLst/>
                <a:latin typeface="Arial"/>
                <a:ea typeface="Arial"/>
              </a:rPr>
              <a:t>hồ</a:t>
            </a:r>
            <a:r>
              <a:rPr lang="en-US" sz="1300" dirty="0" smtClean="0">
                <a:effectLst/>
                <a:latin typeface="Arial"/>
                <a:ea typeface="Arial"/>
              </a:rPr>
              <a:t>, </a:t>
            </a:r>
            <a:r>
              <a:rPr lang="en-US" sz="1300" dirty="0" err="1" smtClean="0">
                <a:effectLst/>
                <a:latin typeface="Arial"/>
                <a:ea typeface="Arial"/>
              </a:rPr>
              <a:t>đầm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phải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nhường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chỗ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cho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những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tòa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nhà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cao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vút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con </a:t>
            </a:r>
            <a:r>
              <a:rPr lang="en-US" sz="1300" dirty="0" err="1" smtClean="0">
                <a:latin typeface="Arial"/>
                <a:ea typeface="Arial"/>
              </a:rPr>
              <a:t>đường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cao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tốc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nhà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máy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tỏa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khói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mịt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mù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chẳng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nơi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kiếm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ăn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sợ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âm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thanh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ồn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ào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Thế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là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chúng</a:t>
            </a:r>
            <a:r>
              <a:rPr lang="en-US" sz="1300" dirty="0" smtClean="0">
                <a:latin typeface="Arial"/>
                <a:ea typeface="Arial"/>
              </a:rPr>
              <a:t> bay </a:t>
            </a:r>
            <a:r>
              <a:rPr lang="en-US" sz="1300" dirty="0" err="1" smtClean="0">
                <a:latin typeface="Arial"/>
                <a:ea typeface="Arial"/>
              </a:rPr>
              <a:t>đi</a:t>
            </a:r>
            <a:r>
              <a:rPr lang="en-US" sz="1300" dirty="0" smtClean="0">
                <a:latin typeface="Arial"/>
                <a:ea typeface="Arial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1300" dirty="0" err="1" smtClean="0">
                <a:latin typeface="Arial"/>
                <a:ea typeface="Arial"/>
              </a:rPr>
              <a:t>Bé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ước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ao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được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thấy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trên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đồng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300" dirty="0" err="1" smtClean="0">
                <a:latin typeface="Arial"/>
                <a:ea typeface="Arial"/>
              </a:rPr>
              <a:t>Ông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kể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ngày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xưa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của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bé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có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rất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nhiều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Mùa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xuân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từng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đàn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duyên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dáng</a:t>
            </a:r>
            <a:r>
              <a:rPr lang="en-US" sz="1300" dirty="0" smtClean="0">
                <a:latin typeface="Arial"/>
                <a:ea typeface="Arial"/>
              </a:rPr>
              <a:t> bay </a:t>
            </a:r>
            <a:r>
              <a:rPr lang="en-US" sz="1300" dirty="0" err="1" smtClean="0">
                <a:latin typeface="Arial"/>
                <a:ea typeface="Arial"/>
              </a:rPr>
              <a:t>tới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Chúng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lượn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trên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bầu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trời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trong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xanh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rồi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hạ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xuống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lũy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tre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Hằng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ngày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có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tôm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bắt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</a:t>
            </a:r>
            <a:r>
              <a:rPr lang="en-US" sz="1300" dirty="0" smtClean="0">
                <a:latin typeface="Arial"/>
                <a:ea typeface="Arial"/>
              </a:rPr>
              <a:t> ở </a:t>
            </a:r>
            <a:r>
              <a:rPr lang="en-US" sz="1300" dirty="0" err="1" smtClean="0">
                <a:latin typeface="Arial"/>
                <a:ea typeface="Arial"/>
              </a:rPr>
              <a:t>các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ao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hồ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đầm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" y="-307294"/>
            <a:ext cx="9144000" cy="2847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3132" y="2387034"/>
            <a:ext cx="2526890" cy="45544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000" dirty="0" err="1" smtClean="0">
                <a:latin typeface="Arial"/>
                <a:ea typeface="Arial"/>
              </a:rPr>
              <a:t>Những</a:t>
            </a:r>
            <a:r>
              <a:rPr lang="en-US" sz="2000" dirty="0" smtClean="0">
                <a:latin typeface="Arial"/>
                <a:ea typeface="Arial"/>
              </a:rPr>
              <a:t> </a:t>
            </a:r>
            <a:r>
              <a:rPr lang="en-US" sz="2000" dirty="0" err="1" smtClean="0">
                <a:latin typeface="Arial"/>
                <a:ea typeface="Arial"/>
              </a:rPr>
              <a:t>cánh</a:t>
            </a:r>
            <a:r>
              <a:rPr lang="en-US" sz="2000" dirty="0" smtClean="0">
                <a:latin typeface="Arial"/>
                <a:ea typeface="Arial"/>
              </a:rPr>
              <a:t> </a:t>
            </a:r>
            <a:r>
              <a:rPr lang="en-US" sz="2000" dirty="0" err="1" smtClean="0">
                <a:latin typeface="Arial"/>
                <a:ea typeface="Arial"/>
              </a:rPr>
              <a:t>cò</a:t>
            </a:r>
            <a:endParaRPr lang="en-US" sz="2000" dirty="0"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Những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cánh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cò</a:t>
            </a:r>
            <a:endParaRPr lang="en-US" sz="2800" dirty="0">
              <a:solidFill>
                <a:srgbClr val="EF2A19"/>
              </a:solidFill>
              <a:latin typeface="Arial"/>
              <a:ea typeface="Arial"/>
            </a:endParaRPr>
          </a:p>
        </p:txBody>
      </p:sp>
      <p:sp>
        <p:nvSpPr>
          <p:cNvPr id="4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6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1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3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1300" dirty="0" smtClean="0">
                <a:solidFill>
                  <a:srgbClr val="002060"/>
                </a:solidFill>
                <a:latin typeface="Arial"/>
                <a:ea typeface="Arial"/>
              </a:rPr>
              <a:t>.</a:t>
            </a:r>
            <a:endParaRPr lang="en-US" sz="1300" dirty="0">
              <a:solidFill>
                <a:srgbClr val="002060"/>
              </a:solidFill>
              <a:effectLst/>
              <a:latin typeface="Arial"/>
              <a:ea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Những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cánh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cò</a:t>
            </a:r>
            <a:endParaRPr lang="en-US" sz="2800" dirty="0">
              <a:solidFill>
                <a:srgbClr val="EF2A19"/>
              </a:solidFill>
              <a:latin typeface="Arial"/>
              <a:ea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429" y="641667"/>
            <a:ext cx="353657" cy="285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65692" y="986964"/>
            <a:ext cx="328269" cy="264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03799" y="504904"/>
            <a:ext cx="339009" cy="273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17486" y="1470348"/>
            <a:ext cx="331078" cy="256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814" y="2557662"/>
            <a:ext cx="376272" cy="303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23125" y="3310903"/>
            <a:ext cx="348638" cy="281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07150" y="3316891"/>
            <a:ext cx="341216" cy="275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76603" y="3316891"/>
            <a:ext cx="341216" cy="275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4413880"/>
            <a:ext cx="325513" cy="262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18664" y="610827"/>
            <a:ext cx="361507" cy="41442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171" y="555024"/>
            <a:ext cx="85196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954521b-b4ab-4ce3-8aa8-8bfa99a4c36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1052</Words>
  <Application>Microsoft Office PowerPoint</Application>
  <PresentationFormat>On-screen Show (16:9)</PresentationFormat>
  <Paragraphs>109</Paragraphs>
  <Slides>36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Arial-SGK-TV</vt:lpstr>
      <vt:lpstr>HL Hoctro</vt:lpstr>
      <vt:lpstr>华康少女文字W5</vt:lpstr>
      <vt:lpstr>DFPOP1-W9</vt:lpstr>
      <vt:lpstr>Arial</vt:lpstr>
      <vt:lpstr>Times New Roman</vt:lpstr>
      <vt:lpstr>宋体</vt:lpstr>
      <vt:lpstr>Arial-Rounded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VA</cp:lastModifiedBy>
  <cp:revision>109</cp:revision>
  <dcterms:created xsi:type="dcterms:W3CDTF">2020-08-13T09:19:08Z</dcterms:created>
  <dcterms:modified xsi:type="dcterms:W3CDTF">2023-06-02T17:17:44Z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