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290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microsoft.com/office/2016/11/relationships/changesInfo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42208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194" y="1197954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40908" y="174610"/>
            <a:ext cx="2944265" cy="830997"/>
            <a:chOff x="2855223" y="1667993"/>
            <a:chExt cx="4555007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2590" y="1667993"/>
              <a:ext cx="4377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Liên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1" y="1300127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khăn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600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87237" y="2077057"/>
            <a:ext cx="1330035" cy="1280915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3344" y="2075301"/>
            <a:ext cx="1330035" cy="1280915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9820" y="2075301"/>
            <a:ext cx="1330035" cy="130260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6" y="4318574"/>
            <a:ext cx="965010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9063" y="2075301"/>
            <a:ext cx="1330035" cy="130260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7634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245</Words>
  <Application>Microsoft Office PowerPoint</Application>
  <PresentationFormat>On-screen Show (16:9)</PresentationFormat>
  <Paragraphs>40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MyPC</cp:lastModifiedBy>
  <cp:revision>51</cp:revision>
  <dcterms:created xsi:type="dcterms:W3CDTF">2017-03-04T06:55:50Z</dcterms:created>
  <dcterms:modified xsi:type="dcterms:W3CDTF">2021-03-07T14:34:59Z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