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64" r:id="rId6"/>
    <p:sldId id="265" r:id="rId7"/>
    <p:sldId id="259" r:id="rId8"/>
    <p:sldId id="266" r:id="rId9"/>
    <p:sldId id="260" r:id="rId10"/>
    <p:sldId id="267" r:id="rId11"/>
    <p:sldId id="268" r:id="rId12"/>
    <p:sldId id="261" r:id="rId13"/>
    <p:sldId id="269" r:id="rId14"/>
    <p:sldId id="262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DF7A6-5E18-48F9-9109-A842A2FFD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563996-9954-4986-8707-031F3C9807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F9FC3-FA6F-46FB-9F08-7D12BF9F9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C855C-65E4-41D3-B16D-963DC146A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32075-209C-4C3A-9402-B74D1AA2A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13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A4D9F-1E7B-4CF1-9E6B-D0B94921A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637CEF-698B-4677-AEBB-3A69708A7D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15114-F2BB-4F4F-84BE-9BFAB998D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ED466-3414-463A-AAC3-BCAB9EE5F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EE845-CBBA-4C21-BA82-465F8BA2B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61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8F95E3-3E4D-44B0-BB97-A0B26F431E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C7482C-177D-4FDB-8422-4199DD7125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975EF-B9DF-41B7-9D7A-B497551B6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4B8F9-0CBA-4F17-97A8-71EFD60CC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10DFC-C7A3-4B4C-8114-F56940FC1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989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6E0EB-C4DB-4216-AF31-6BAE156C1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AA544-3108-4FC3-9422-D49BCFA24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3B6F5-4141-4129-B470-9AF4ECB74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15649-79DC-48A8-B035-D72A97A28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BDCF2-8A6B-4D7F-82A4-91B4B3872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70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0C0C0-596D-4B50-9987-107784F42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A0F0E2-4B73-425A-971A-0C6281D30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19914-9A79-4FFF-A924-92E56BE82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AF85E-89DD-4E5E-BC6E-B6B8E2ED0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91A3B-C91A-427B-B27B-8A6AB7B3D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05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5B54D-3987-4A9E-9C7A-4CF1CB14A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08995-7336-41B3-8B10-E67D8B5F33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C1FC20-F74B-4594-868A-5C6A9C30C7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79FE6-25ED-45DA-A315-193879209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99767-6356-45EA-85A3-E6323C45A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698E71-F765-4A85-9B6B-0EF11632B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68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6F15B-FBE1-45A2-A784-A70926126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A9B624-2072-406C-92B2-27211D56A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034FA7-6598-4033-A588-A1DBB9CFB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61CE13-B8F2-4EBA-8748-177D1A8832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F8A421-A5C5-416C-A277-1E7850D0A4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B25431-18E8-4B90-A30C-12FACA7ED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424245-C156-4546-A225-902723DFB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8CD011-1EB7-4921-9EE6-88B4D7F26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67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6EA70-FED5-4203-9147-2FDC8923F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1610E4-29AD-4184-B940-9D278F95A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72DDBE-88F7-43A6-AA63-5E402291D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263C6A-D9A9-4C9B-9635-DB54B3FB5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25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58C683-3A42-4ED0-B906-1541DA07A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CFE76D-67FD-4917-8054-AE2FD8F1B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B206D-783F-40F9-9765-37FBA34F0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5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1A3FF-CE71-49F3-A7DA-6A32C11CC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78975-20BD-4056-B903-6CB4EB3AE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067AB-6F43-4198-9771-B50B4CED0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9E67B-6391-491D-B576-E888589BE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B1722-0343-4C13-B5DF-05468054D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F36683-E0E2-4410-BF6A-0E817D17D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01D0A-DD6C-4AF0-8555-84B81D446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56299B-692A-4405-8FD7-E3CC0B0756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E0E010-DDEC-47F7-88B4-BC225A89AB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777796-41C2-4B0D-B623-BABF9A9F0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A46CB-9EB3-498A-A2C9-6E53A4257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2391B1-9712-48B7-8162-2C16AB1A8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187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FC2829-98A8-4158-A743-C50FC9534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F2F9AB-C887-4334-A935-5FF1FAC93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58BB5-7E3B-4E67-B515-A91B77F4C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53269-D51B-4CF7-B0BC-D527E6065819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4519D-78D7-4DFD-AD21-4FBCD223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6C83E-7D50-43C3-A77A-F72FB65B83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06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863FB88-7425-4B25-A3CB-3FA1618987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" t="6812" r="25142" b="85072"/>
          <a:stretch/>
        </p:blipFill>
        <p:spPr>
          <a:xfrm>
            <a:off x="120073" y="2107196"/>
            <a:ext cx="11988800" cy="19937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87636" y="1708729"/>
            <a:ext cx="71212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ĐẠO ĐỨC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435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760B37-98F9-427B-A9AA-F9EE3B8758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t="29440" r="19549" b="60372"/>
          <a:stretch/>
        </p:blipFill>
        <p:spPr>
          <a:xfrm>
            <a:off x="2067338" y="1202635"/>
            <a:ext cx="8567531" cy="170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30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6541BF-808B-40E9-9D7E-BF5E639CA9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8" r="19293" b="86430"/>
          <a:stretch/>
        </p:blipFill>
        <p:spPr>
          <a:xfrm>
            <a:off x="437041" y="1808920"/>
            <a:ext cx="11026856" cy="131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96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6541BF-808B-40E9-9D7E-BF5E639CA9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9" t="13135" r="9078" b="51647"/>
          <a:stretch/>
        </p:blipFill>
        <p:spPr>
          <a:xfrm>
            <a:off x="1977886" y="755374"/>
            <a:ext cx="8623155" cy="514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350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6541BF-808B-40E9-9D7E-BF5E639CA9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1" t="48557" r="7995" b="8746"/>
          <a:stretch/>
        </p:blipFill>
        <p:spPr>
          <a:xfrm>
            <a:off x="1600199" y="159026"/>
            <a:ext cx="8623155" cy="624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80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C2467F-90F2-4AC3-9211-E33FB7EAD1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5" t="4861" r="6440" b="74270"/>
          <a:stretch/>
        </p:blipFill>
        <p:spPr>
          <a:xfrm>
            <a:off x="765313" y="1172815"/>
            <a:ext cx="9746082" cy="334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06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C2467F-90F2-4AC3-9211-E33FB7EAD1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3" t="25669" r="11218" b="22000"/>
          <a:stretch/>
        </p:blipFill>
        <p:spPr>
          <a:xfrm>
            <a:off x="2095170" y="119525"/>
            <a:ext cx="7418481" cy="67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91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C2467F-90F2-4AC3-9211-E33FB7EAD1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" t="79577" r="25621" b="9702"/>
          <a:stretch/>
        </p:blipFill>
        <p:spPr>
          <a:xfrm>
            <a:off x="550991" y="778212"/>
            <a:ext cx="11090018" cy="235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109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0A02B9-D25E-4477-B78E-241E6F4DA3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" t="15217" r="10024" b="50881"/>
          <a:stretch/>
        </p:blipFill>
        <p:spPr>
          <a:xfrm>
            <a:off x="1162876" y="477077"/>
            <a:ext cx="9575644" cy="558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09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0A02B9-D25E-4477-B78E-241E6F4DA3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3" t="49889" r="10024" b="8835"/>
          <a:stretch/>
        </p:blipFill>
        <p:spPr>
          <a:xfrm>
            <a:off x="1848677" y="0"/>
            <a:ext cx="8571664" cy="673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36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671364-BBBD-4F04-9C51-EFFA4962F8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4" t="3755" r="5752" b="73781"/>
          <a:stretch/>
        </p:blipFill>
        <p:spPr>
          <a:xfrm>
            <a:off x="904460" y="983972"/>
            <a:ext cx="9852691" cy="356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37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671364-BBBD-4F04-9C51-EFFA4962F8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2" t="26282" r="6634" b="62705"/>
          <a:stretch/>
        </p:blipFill>
        <p:spPr>
          <a:xfrm>
            <a:off x="1480930" y="1053549"/>
            <a:ext cx="9852691" cy="174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517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056F07-1180-4C79-94B1-0DEA585CFD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0" r="18642" b="85679"/>
          <a:stretch/>
        </p:blipFill>
        <p:spPr>
          <a:xfrm>
            <a:off x="494849" y="1878495"/>
            <a:ext cx="10942366" cy="140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35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305E17-C409-4C50-87C2-A59C1D30CB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4" t="13741" b="47273"/>
          <a:stretch/>
        </p:blipFill>
        <p:spPr>
          <a:xfrm>
            <a:off x="1581189" y="596347"/>
            <a:ext cx="9919155" cy="587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71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305E17-C409-4C50-87C2-A59C1D30CB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" t="52111" r="4463" b="8903"/>
          <a:stretch/>
        </p:blipFill>
        <p:spPr>
          <a:xfrm>
            <a:off x="1581189" y="596347"/>
            <a:ext cx="9919155" cy="587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02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760B37-98F9-427B-A9AA-F9EE3B8758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20"/>
          <a:stretch/>
        </p:blipFill>
        <p:spPr>
          <a:xfrm>
            <a:off x="207528" y="-1"/>
            <a:ext cx="11902540" cy="492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7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</Words>
  <Application>Microsoft Office PowerPoint</Application>
  <PresentationFormat>Widescreen</PresentationFormat>
  <Paragraphs>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VA</cp:lastModifiedBy>
  <cp:revision>2</cp:revision>
  <dcterms:created xsi:type="dcterms:W3CDTF">2020-08-11T09:28:17Z</dcterms:created>
  <dcterms:modified xsi:type="dcterms:W3CDTF">2023-06-03T02:27:06Z</dcterms:modified>
</cp:coreProperties>
</file>