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72" r:id="rId5"/>
    <p:sldId id="259" r:id="rId6"/>
    <p:sldId id="273" r:id="rId7"/>
    <p:sldId id="274" r:id="rId8"/>
    <p:sldId id="26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" y="-171659"/>
            <a:ext cx="9144000" cy="7010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0212" y="381000"/>
            <a:ext cx="6858000" cy="7088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387917"/>
            <a:ext cx="7096125" cy="16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9019_f587387d3d4b867a74e9017962b9255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477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07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69018_3815a83c2f1656c218e06e5380a9df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048001" cy="239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430823"/>
            <a:ext cx="8153400" cy="6127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z2019525669018_3815a83c2f1656c218e06e5380a9df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3099"/>
            <a:ext cx="3219451" cy="264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z2019525670019_85dd79840477e406d05f932027ce578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3219451" cy="239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793259"/>
            <a:ext cx="3276600" cy="263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75805_e29951c35d3e595a44be72708d7278bd (1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3505200"/>
            <a:ext cx="3276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667" y="3048000"/>
            <a:ext cx="112773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381000"/>
            <a:ext cx="8153400" cy="6127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z2019525670020_a142285618e0a93b104a8275b30727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5814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80075_3f1d65e68bfc26aed5ef972ccc0505cb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4320"/>
            <a:ext cx="3505200" cy="394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276600"/>
            <a:ext cx="890587" cy="10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Thực hiện sắp xếp nhà cửa gọn gàng để đóng Tết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69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Schoolbook</vt:lpstr>
      <vt:lpstr>Times New Roman</vt:lpstr>
      <vt:lpstr>Wingdings</vt:lpstr>
      <vt:lpstr>Wingdings 2</vt:lpstr>
      <vt:lpstr>Oriel</vt:lpstr>
      <vt:lpstr>HOẠT ĐỘNG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</cp:lastModifiedBy>
  <cp:revision>22</cp:revision>
  <dcterms:created xsi:type="dcterms:W3CDTF">2020-08-11T03:32:58Z</dcterms:created>
  <dcterms:modified xsi:type="dcterms:W3CDTF">2023-06-03T13:49:08Z</dcterms:modified>
</cp:coreProperties>
</file>