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  <p:sldId id="257" r:id="rId9"/>
    <p:sldId id="289" r:id="rId10"/>
    <p:sldId id="325" r:id="rId11"/>
    <p:sldId id="292" r:id="rId12"/>
    <p:sldId id="290" r:id="rId13"/>
    <p:sldId id="293" r:id="rId14"/>
    <p:sldId id="295" r:id="rId15"/>
    <p:sldId id="279" r:id="rId16"/>
    <p:sldId id="281" r:id="rId17"/>
    <p:sldId id="296" r:id="rId18"/>
    <p:sldId id="282" r:id="rId19"/>
    <p:sldId id="327" r:id="rId20"/>
    <p:sldId id="298" r:id="rId21"/>
    <p:sldId id="284" r:id="rId22"/>
    <p:sldId id="301" r:id="rId23"/>
    <p:sldId id="315" r:id="rId24"/>
    <p:sldId id="328" r:id="rId25"/>
    <p:sldId id="310" r:id="rId26"/>
    <p:sldId id="306" r:id="rId27"/>
    <p:sldId id="311" r:id="rId28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91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255</Words>
  <Application>Microsoft Office PowerPoint</Application>
  <PresentationFormat>Widescreen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Times New Roman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</cp:lastModifiedBy>
  <cp:revision>105</cp:revision>
  <dcterms:created xsi:type="dcterms:W3CDTF">2020-08-15T03:21:16Z</dcterms:created>
  <dcterms:modified xsi:type="dcterms:W3CDTF">2022-05-15T04:19:51Z</dcterms:modified>
</cp:coreProperties>
</file>