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65" r:id="rId6"/>
    <p:sldId id="270" r:id="rId7"/>
    <p:sldId id="266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6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169" y="2895600"/>
            <a:ext cx="8809703" cy="3124199"/>
            <a:chOff x="258097" y="1914117"/>
            <a:chExt cx="8458200" cy="1828800"/>
          </a:xfrm>
          <a:solidFill>
            <a:schemeClr val="bg1"/>
          </a:solidFill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76200" y="4343400"/>
            <a:ext cx="8305800" cy="1752600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vi-VN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320040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23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71019" y="-980072"/>
            <a:ext cx="1025510" cy="2985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5212" y="502292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 BÌNH HOA</a:t>
            </a:r>
          </a:p>
        </p:txBody>
      </p:sp>
      <p:pic>
        <p:nvPicPr>
          <p:cNvPr id="4" name="Phim Hoạt Hình - LỌ HOA BỊ VỠ - Truyện Cổ Tích ► Khoảnh Khắc Kỳ Diệu 2019 - Phim Hay 20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477" y="1447800"/>
            <a:ext cx="8026695" cy="45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5257800"/>
            <a:ext cx="5600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EB48E-063C-40FF-8E18-2AE30EA0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5715000" cy="4291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6" y="5105400"/>
            <a:ext cx="1524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32919" y="-941972"/>
            <a:ext cx="1025510" cy="29094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56" y="13716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mắc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lỗi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cần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biết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lỗi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4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5D736-8A9E-48DF-9342-D566E0725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68" y="2895600"/>
            <a:ext cx="7012693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ai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943" y="1295400"/>
            <a:ext cx="747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3EC0D1-B7CF-4E1F-AE64-E63B74BD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133600"/>
            <a:ext cx="5791199" cy="40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5200" y="2895599"/>
            <a:ext cx="4267200" cy="25146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3048000"/>
            <a:ext cx="403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533400" y="2971800"/>
            <a:ext cx="2773335" cy="23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137</Words>
  <Application>Microsoft Office PowerPoint</Application>
  <PresentationFormat>On-screen Show (4:3)</PresentationFormat>
  <Paragraphs>21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.VnAvant</vt:lpstr>
      <vt:lpstr>Arial</vt:lpstr>
      <vt:lpstr>Calibri</vt:lpstr>
      <vt:lpstr>HP001 TD 4H</vt:lpstr>
      <vt:lpstr>HP-089</vt:lpstr>
      <vt:lpstr>Times New Roman</vt:lpstr>
      <vt:lpstr>Office Theme</vt:lpstr>
      <vt:lpstr>PowerPoint Presentation</vt:lpstr>
      <vt:lpstr>Khởi động</vt:lpstr>
      <vt:lpstr>PowerPoint Presentation</vt:lpstr>
      <vt:lpstr>Khám phá</vt:lpstr>
      <vt:lpstr>Luyện tập</vt:lpstr>
      <vt:lpstr>Luyện tập</vt:lpstr>
      <vt:lpstr>Vận dụng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VA</cp:lastModifiedBy>
  <cp:revision>25</cp:revision>
  <dcterms:created xsi:type="dcterms:W3CDTF">2006-08-16T00:00:00Z</dcterms:created>
  <dcterms:modified xsi:type="dcterms:W3CDTF">2023-06-02T16:37:41Z</dcterms:modified>
</cp:coreProperties>
</file>