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88" r:id="rId7"/>
    <p:sldId id="266" r:id="rId8"/>
    <p:sldId id="277" r:id="rId9"/>
    <p:sldId id="294" r:id="rId10"/>
    <p:sldId id="295" r:id="rId11"/>
    <p:sldId id="296" r:id="rId12"/>
    <p:sldId id="306" r:id="rId13"/>
    <p:sldId id="267" r:id="rId14"/>
    <p:sldId id="279" r:id="rId15"/>
    <p:sldId id="307" r:id="rId16"/>
    <p:sldId id="308" r:id="rId17"/>
    <p:sldId id="269" r:id="rId18"/>
    <p:sldId id="309" r:id="rId19"/>
    <p:sldId id="310" r:id="rId20"/>
    <p:sldId id="270" r:id="rId21"/>
    <p:sldId id="293" r:id="rId22"/>
    <p:sldId id="274" r:id="rId23"/>
  </p:sldIdLst>
  <p:sldSz cx="9144000" cy="5143500" type="screen16x9"/>
  <p:notesSz cx="6858000" cy="9144000"/>
  <p:embeddedFontLst>
    <p:embeddedFont>
      <p:font typeface="DFPOP1-W9" panose="020B0604020202020204" charset="-128"/>
      <p:regular r:id="rId25"/>
    </p:embeddedFont>
    <p:embeddedFont>
      <p:font typeface="Arial-Rounded" panose="020B0500000000000000" charset="0"/>
      <p:regular r:id="rId26"/>
    </p:embeddedFont>
    <p:embeddedFont>
      <p:font typeface="宋体" panose="02010600030101010101" pitchFamily="2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77"/>
            <p14:sldId id="294"/>
            <p14:sldId id="295"/>
            <p14:sldId id="296"/>
            <p14:sldId id="306"/>
          </p14:sldIdLst>
        </p14:section>
        <p14:section name="Tiết 2" id="{47239A1A-9B72-4DA5-96A7-F8786F163078}">
          <p14:sldIdLst>
            <p14:sldId id="267"/>
            <p14:sldId id="279"/>
            <p14:sldId id="307"/>
            <p14:sldId id="308"/>
          </p14:sldIdLst>
        </p14:section>
        <p14:section name="Tiết 3" id="{8DB3B22B-32B6-4C3F-838D-DF98A9DBE4B7}">
          <p14:sldIdLst>
            <p14:sldId id="269"/>
            <p14:sldId id="309"/>
            <p14:sldId id="310"/>
            <p14:sldId id="270"/>
            <p14:sldId id="293"/>
          </p14:sldIdLst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8548" autoAdjust="0"/>
  </p:normalViewPr>
  <p:slideViewPr>
    <p:cSldViewPr snapToGrid="0">
      <p:cViewPr varScale="1">
        <p:scale>
          <a:sx n="147" d="100"/>
          <a:sy n="147" d="100"/>
        </p:scale>
        <p:origin x="75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40228" y="74282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4" y="2783096"/>
            <a:ext cx="4891664" cy="742950"/>
            <a:chOff x="2281391" y="2727523"/>
            <a:chExt cx="4891664" cy="742950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1391" y="27503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0254" y="27831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42322" y="1638834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666438"/>
            <a:ext cx="807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82" y="362346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hảy dây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848" y="3655303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đá cầu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8" y="1464746"/>
            <a:ext cx="2579853" cy="17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9" y="1569493"/>
            <a:ext cx="2510833" cy="19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666438"/>
            <a:ext cx="883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077" y="1583113"/>
            <a:ext cx="203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hịp nhàng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220" y="2053987"/>
            <a:ext cx="276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smtClean="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òng quay đều</a:t>
            </a:r>
            <a:endParaRPr lang="vi-VN" sz="2800">
              <a:solidFill>
                <a:srgbClr val="EF2A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620" y="2577207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 vun vút</a:t>
            </a:r>
            <a:endParaRPr lang="vi-VN" sz="2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261" y="3061755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óc rất tài</a:t>
            </a:r>
            <a:endParaRPr lang="vi-VN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2085805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1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6812" y="348008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4537" y="420382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681" y="149554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0930" y="2253078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2630" y="113898"/>
            <a:ext cx="3944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tên trò chơi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50" y="1064374"/>
            <a:ext cx="1760071" cy="101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256"/>
            <a:ext cx="2112630" cy="11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hơi chuyề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6" y="1049721"/>
            <a:ext cx="1856096" cy="10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ướng dẫn cách chơi Trốn tì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36" y="1062030"/>
            <a:ext cx="1627275" cy="10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141" y="2225509"/>
            <a:ext cx="155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Rồng rắn lên mây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05968" y="2179343"/>
            <a:ext cx="130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Cướp cờ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876917" y="2179343"/>
            <a:ext cx="1355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 chuyền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114136" y="2205204"/>
            <a:ext cx="170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 tìm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1" y="545911"/>
            <a:ext cx="3729322" cy="428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446" y="277277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9175" y="3170155"/>
            <a:ext cx="1472408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242646" y="1224332"/>
            <a:ext cx="1195383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3" grpId="0"/>
      <p:bldP spid="15" grpId="0"/>
      <p:bldP spid="16" grpId="0"/>
      <p:bldP spid="17" grpId="0"/>
      <p:bldP spid="19" grpId="0" animBg="1"/>
      <p:bldP spid="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198" y="1580740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hịp nhàng: rất đều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198" y="2528290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 vút: rất nhanh.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6352" y="1193412"/>
            <a:ext cx="736204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2171" y="1950022"/>
            <a:ext cx="652284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5408" y="280006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995104" y="355297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939319" y="87345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6980262" y="160369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995104" y="3991307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7047090" y="317455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942784" y="317469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6994631" y="3931503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3" grpId="0" animBg="1"/>
      <p:bldP spid="6" grpId="0" animBg="1"/>
      <p:bldP spid="18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503</Words>
  <Application>Microsoft Office PowerPoint</Application>
  <PresentationFormat>On-screen Show (16:9)</PresentationFormat>
  <Paragraphs>121</Paragraphs>
  <Slides>19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DFPOP1-W9</vt:lpstr>
      <vt:lpstr>Times New Roman</vt:lpstr>
      <vt:lpstr>Arial</vt:lpstr>
      <vt:lpstr>Arial-Rounded</vt:lpstr>
      <vt:lpstr>宋体</vt:lpstr>
      <vt:lpstr>华康少女文字W5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VA</cp:lastModifiedBy>
  <cp:revision>68</cp:revision>
  <dcterms:created xsi:type="dcterms:W3CDTF">2020-08-13T09:19:08Z</dcterms:created>
  <dcterms:modified xsi:type="dcterms:W3CDTF">2023-06-02T16:22:44Z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