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359" r:id="rId3"/>
    <p:sldId id="351" r:id="rId4"/>
    <p:sldId id="360" r:id="rId5"/>
    <p:sldId id="352" r:id="rId6"/>
    <p:sldId id="354" r:id="rId7"/>
    <p:sldId id="338" r:id="rId8"/>
    <p:sldId id="355" r:id="rId9"/>
    <p:sldId id="358" r:id="rId10"/>
    <p:sldId id="337" r:id="rId11"/>
    <p:sldId id="361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FFF89A"/>
    <a:srgbClr val="D34CD6"/>
    <a:srgbClr val="E07235"/>
    <a:srgbClr val="EB54E9"/>
    <a:srgbClr val="D8F3FC"/>
    <a:srgbClr val="EF5F5F"/>
    <a:srgbClr val="9CDCF8"/>
    <a:srgbClr val="BED096"/>
    <a:srgbClr val="FDE5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0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8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830305-49A8-4165-A1D2-BCB5F067DC30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8B68B-9B7A-4158-9FD2-CD55642E0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842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B96C367-B6E1-48CF-8311-C9174163BC96}"/>
              </a:ext>
            </a:extLst>
          </p:cNvPr>
          <p:cNvGrpSpPr/>
          <p:nvPr/>
        </p:nvGrpSpPr>
        <p:grpSpPr>
          <a:xfrm>
            <a:off x="652243" y="232280"/>
            <a:ext cx="2397010" cy="980661"/>
            <a:chOff x="1420868" y="0"/>
            <a:chExt cx="2397010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ACD9420-65EB-43F9-A7E6-1F26050348E6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71C4312C-928B-47B4-A7A1-EBFE90750265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0070C0"/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6DBE7077-B247-44E9-9943-D3FEC934FAA1}"/>
                  </a:ext>
                </a:extLst>
              </p:cNvPr>
              <p:cNvSpPr/>
              <p:nvPr/>
            </p:nvSpPr>
            <p:spPr>
              <a:xfrm rot="10800000">
                <a:off x="1566862" y="76197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1478826-2FC1-4277-BAE4-C888B169601B}"/>
                </a:ext>
              </a:extLst>
            </p:cNvPr>
            <p:cNvSpPr txBox="1"/>
            <p:nvPr/>
          </p:nvSpPr>
          <p:spPr>
            <a:xfrm>
              <a:off x="1420868" y="206878"/>
              <a:ext cx="23970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tx2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tx2"/>
                  </a:solidFill>
                  <a:latin typeface="+mj-lt"/>
                </a:rPr>
                <a:t>7</a:t>
              </a:r>
              <a:endParaRPr lang="vi-VN" sz="3200" dirty="0">
                <a:solidFill>
                  <a:schemeClr val="tx2"/>
                </a:solidFill>
                <a:latin typeface="+mj-lt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BB8A3765-033D-4AF5-B42B-F15E989D7B3E}"/>
              </a:ext>
            </a:extLst>
          </p:cNvPr>
          <p:cNvSpPr txBox="1">
            <a:spLocks/>
          </p:cNvSpPr>
          <p:nvPr/>
        </p:nvSpPr>
        <p:spPr>
          <a:xfrm>
            <a:off x="3371045" y="549776"/>
            <a:ext cx="5375390" cy="6287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solidFill>
                  <a:schemeClr val="tx2"/>
                </a:solidFill>
                <a:latin typeface="UTM Avo" panose="02040603050506020204" pitchFamily="18" charset="0"/>
                <a:cs typeface="Lato Heavy" panose="020F0502020204030203" pitchFamily="34" charset="0"/>
              </a:rPr>
              <a:t>ĐỘ DÀI VÀ ĐO ĐỘ DÀI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544D3C1-927F-4D8F-AFC0-80FEE98D6BED}"/>
              </a:ext>
            </a:extLst>
          </p:cNvPr>
          <p:cNvSpPr txBox="1">
            <a:spLocks/>
          </p:cNvSpPr>
          <p:nvPr/>
        </p:nvSpPr>
        <p:spPr>
          <a:xfrm>
            <a:off x="1613541" y="2181144"/>
            <a:ext cx="8437830" cy="12880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000" b="1" dirty="0">
                <a:solidFill>
                  <a:schemeClr val="bg1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Bài 25 </a:t>
            </a:r>
          </a:p>
          <a:p>
            <a:pPr algn="ctr"/>
            <a:r>
              <a:rPr lang="en-GB" sz="5000" b="1" dirty="0">
                <a:solidFill>
                  <a:schemeClr val="bg1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Dài hơn, ngắn hơn ( tiết 1)</a:t>
            </a:r>
          </a:p>
        </p:txBody>
      </p:sp>
    </p:spTree>
    <p:extLst>
      <p:ext uri="{BB962C8B-B14F-4D97-AF65-F5344CB8AC3E}">
        <p14:creationId xmlns:p14="http://schemas.microsoft.com/office/powerpoint/2010/main" val="272528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B219CA-A092-4BBA-9007-5C66BC21030E}"/>
              </a:ext>
            </a:extLst>
          </p:cNvPr>
          <p:cNvSpPr/>
          <p:nvPr/>
        </p:nvSpPr>
        <p:spPr>
          <a:xfrm>
            <a:off x="619097" y="715757"/>
            <a:ext cx="5771193" cy="2713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7997" b="1" spc="13" dirty="0" err="1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lang="en-GB" sz="7997" b="1" spc="13" dirty="0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7997" b="1" spc="13" dirty="0" err="1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GB" sz="7997" b="1" spc="13" dirty="0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7997" b="1" spc="13" dirty="0" err="1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GB" sz="7997" b="1" spc="13" dirty="0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7997" b="1" spc="13" dirty="0" err="1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GB" sz="7997" b="1" spc="13" dirty="0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C66A74-1E3D-425C-AC77-D00A1560F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760012"/>
            <a:ext cx="4961505" cy="364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09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3605" y="328977"/>
            <a:ext cx="8161727" cy="59898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4917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31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66A9E23-16A9-428F-B9D0-378B72681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5492" l="516" r="96558">
                        <a14:foregroundMark x1="23924" y1="17213" x2="23924" y2="17213"/>
                        <a14:foregroundMark x1="42857" y1="23770" x2="42857" y2="23770"/>
                        <a14:foregroundMark x1="44234" y1="31557" x2="44234" y2="31557"/>
                        <a14:foregroundMark x1="91050" y1="71311" x2="91050" y2="713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80" y="247233"/>
            <a:ext cx="3368192" cy="1413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E9DDC0-999B-49B1-8B7A-9FF72DDD0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55" b="93213" l="3372" r="89754">
                        <a14:foregroundMark x1="7523" y1="71946" x2="24643" y2="70588"/>
                        <a14:foregroundMark x1="24643" y1="70588" x2="39040" y2="73303"/>
                        <a14:foregroundMark x1="39559" y1="68778" x2="40208" y2="76471"/>
                        <a14:foregroundMark x1="41634" y1="64253" x2="41894" y2="90498"/>
                        <a14:foregroundMark x1="53696" y1="31674" x2="53567" y2="55656"/>
                        <a14:foregroundMark x1="4669" y1="44344" x2="11154" y2="42986"/>
                        <a14:foregroundMark x1="4929" y1="73756" x2="8820" y2="73303"/>
                        <a14:foregroundMark x1="3372" y1="32127" x2="3502" y2="932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457" y="1648817"/>
            <a:ext cx="9282952" cy="3785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28EC422-6C71-4AC2-8662-5EC10F03491C}"/>
              </a:ext>
            </a:extLst>
          </p:cNvPr>
          <p:cNvSpPr/>
          <p:nvPr/>
        </p:nvSpPr>
        <p:spPr>
          <a:xfrm>
            <a:off x="6639337" y="3038112"/>
            <a:ext cx="3899647" cy="55764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mực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ounded Rectangle 7">
            <a:extLst>
              <a:ext uri="{FF2B5EF4-FFF2-40B4-BE49-F238E27FC236}">
                <a16:creationId xmlns:a16="http://schemas.microsoft.com/office/drawing/2014/main" id="{BB356CB3-D7F3-4602-932E-157272600B67}"/>
              </a:ext>
            </a:extLst>
          </p:cNvPr>
          <p:cNvSpPr/>
          <p:nvPr/>
        </p:nvSpPr>
        <p:spPr>
          <a:xfrm>
            <a:off x="6639338" y="4104912"/>
            <a:ext cx="3913093" cy="58189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mực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266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31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636226F-01E0-4E0F-A04D-75E2A84CB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852" r="96128">
                        <a14:foregroundMark x1="22559" y1="59375" x2="22559" y2="59375"/>
                        <a14:foregroundMark x1="32492" y1="54297" x2="32492" y2="54297"/>
                        <a14:foregroundMark x1="19529" y1="11328" x2="19529" y2="11328"/>
                        <a14:foregroundMark x1="22896" y1="11328" x2="22896" y2="11328"/>
                        <a14:foregroundMark x1="19024" y1="16406" x2="19024" y2="16406"/>
                        <a14:foregroundMark x1="31145" y1="47266" x2="31145" y2="47266"/>
                        <a14:foregroundMark x1="34512" y1="73438" x2="34512" y2="73438"/>
                        <a14:foregroundMark x1="49158" y1="75391" x2="49158" y2="75391"/>
                        <a14:foregroundMark x1="56902" y1="75391" x2="56902" y2="75391"/>
                        <a14:foregroundMark x1="83670" y1="75391" x2="83670" y2="75391"/>
                        <a14:foregroundMark x1="74579" y1="74219" x2="74579" y2="74219"/>
                        <a14:foregroundMark x1="71549" y1="74219" x2="71549" y2="74219"/>
                        <a14:foregroundMark x1="80135" y1="75391" x2="80135" y2="75391"/>
                        <a14:foregroundMark x1="87879" y1="77344" x2="87879" y2="77344"/>
                        <a14:foregroundMark x1="90067" y1="76172" x2="90067" y2="76172"/>
                        <a14:foregroundMark x1="67677" y1="74219" x2="67677" y2="74219"/>
                        <a14:foregroundMark x1="67677" y1="81250" x2="67677" y2="81250"/>
                        <a14:foregroundMark x1="51010" y1="81250" x2="51010" y2="81250"/>
                        <a14:foregroundMark x1="54377" y1="70313" x2="54377" y2="70313"/>
                        <a14:foregroundMark x1="42256" y1="78125" x2="42256" y2="78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86" y="137419"/>
            <a:ext cx="2071335" cy="892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F0971723-0732-42B3-92F1-4AB9B604B8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" r="3387" b="46122"/>
          <a:stretch/>
        </p:blipFill>
        <p:spPr bwMode="auto">
          <a:xfrm>
            <a:off x="672549" y="1245704"/>
            <a:ext cx="10273747" cy="44262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Graphic 12" descr="Checkmark">
            <a:extLst>
              <a:ext uri="{FF2B5EF4-FFF2-40B4-BE49-F238E27FC236}">
                <a16:creationId xmlns:a16="http://schemas.microsoft.com/office/drawing/2014/main" id="{38C7E773-5C95-44C5-A732-D3E9C8A86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467" y="4165875"/>
            <a:ext cx="630238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phic 12" descr="Checkmark">
            <a:extLst>
              <a:ext uri="{FF2B5EF4-FFF2-40B4-BE49-F238E27FC236}">
                <a16:creationId xmlns:a16="http://schemas.microsoft.com/office/drawing/2014/main" id="{89665046-556A-4012-A7EB-F7D8EA2A6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965" y="3113087"/>
            <a:ext cx="630238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phic 12" descr="Checkmark">
            <a:extLst>
              <a:ext uri="{FF2B5EF4-FFF2-40B4-BE49-F238E27FC236}">
                <a16:creationId xmlns:a16="http://schemas.microsoft.com/office/drawing/2014/main" id="{8BBE519B-660C-4FE6-BFA2-92A1A0A41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956" y="2341768"/>
            <a:ext cx="630238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phic 12" descr="Checkmark">
            <a:extLst>
              <a:ext uri="{FF2B5EF4-FFF2-40B4-BE49-F238E27FC236}">
                <a16:creationId xmlns:a16="http://schemas.microsoft.com/office/drawing/2014/main" id="{61152B8C-92D7-4360-B619-3A1C0D398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597" y="4321968"/>
            <a:ext cx="631825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786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4B4AD69-3898-47C5-AD0C-ADFCA59A6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95412"/>
            <a:ext cx="800100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phic 12" descr="Checkmark">
            <a:extLst>
              <a:ext uri="{FF2B5EF4-FFF2-40B4-BE49-F238E27FC236}">
                <a16:creationId xmlns:a16="http://schemas.microsoft.com/office/drawing/2014/main" id="{378BA66A-8720-459A-B9BF-42A76C381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838" y="4613275"/>
            <a:ext cx="630237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983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0FDBF2-6956-41A9-8571-2B0C7C1EA1C1}"/>
              </a:ext>
            </a:extLst>
          </p:cNvPr>
          <p:cNvSpPr txBox="1"/>
          <p:nvPr/>
        </p:nvSpPr>
        <p:spPr>
          <a:xfrm>
            <a:off x="1925682" y="2554878"/>
            <a:ext cx="90035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UTM Chickenhawk" panose="02040603050506020204" pitchFamily="18" charset="0"/>
              </a:rPr>
              <a:t>Nghỉ giữa giờ</a:t>
            </a:r>
          </a:p>
        </p:txBody>
      </p:sp>
    </p:spTree>
    <p:extLst>
      <p:ext uri="{BB962C8B-B14F-4D97-AF65-F5344CB8AC3E}">
        <p14:creationId xmlns:p14="http://schemas.microsoft.com/office/powerpoint/2010/main" val="115945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714DB8C6-9804-4B52-B878-537908F3C8AD}"/>
              </a:ext>
            </a:extLst>
          </p:cNvPr>
          <p:cNvGrpSpPr/>
          <p:nvPr/>
        </p:nvGrpSpPr>
        <p:grpSpPr>
          <a:xfrm>
            <a:off x="1942073" y="741139"/>
            <a:ext cx="6823709" cy="701625"/>
            <a:chOff x="4057650" y="753745"/>
            <a:chExt cx="6823709" cy="701625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DFBDA69-B762-488B-B074-561AC4F8A6CF}"/>
                </a:ext>
              </a:extLst>
            </p:cNvPr>
            <p:cNvSpPr/>
            <p:nvPr/>
          </p:nvSpPr>
          <p:spPr>
            <a:xfrm>
              <a:off x="4057650" y="753745"/>
              <a:ext cx="714375" cy="63690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3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E7A8645-CCD7-472E-8760-686A36AAA83C}"/>
                </a:ext>
              </a:extLst>
            </p:cNvPr>
            <p:cNvSpPr txBox="1"/>
            <p:nvPr/>
          </p:nvSpPr>
          <p:spPr>
            <a:xfrm>
              <a:off x="4772024" y="809039"/>
              <a:ext cx="61093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So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sánh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dài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hơn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,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ngắn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hơn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F75C7AF7-2B0A-4A5F-B9C4-F2211D59C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079" y="1928626"/>
            <a:ext cx="3076575" cy="375285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70A6180-933D-4D9B-BE1A-0FE1553550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81654" y="1408182"/>
            <a:ext cx="4210050" cy="4333875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E8C15E88-93B4-4417-A722-8CEAF561E779}"/>
              </a:ext>
            </a:extLst>
          </p:cNvPr>
          <p:cNvSpPr txBox="1"/>
          <p:nvPr/>
        </p:nvSpPr>
        <p:spPr>
          <a:xfrm>
            <a:off x="7721339" y="1650415"/>
            <a:ext cx="4532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>
                <a:solidFill>
                  <a:srgbClr val="FF0000"/>
                </a:solidFill>
              </a:rPr>
              <a:t>Chìa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khóa</a:t>
            </a:r>
            <a:r>
              <a:rPr lang="en-US" dirty="0">
                <a:solidFill>
                  <a:srgbClr val="FF0000"/>
                </a:solidFill>
              </a:rPr>
              <a:t> B </a:t>
            </a:r>
            <a:r>
              <a:rPr lang="en-US" dirty="0" err="1">
                <a:solidFill>
                  <a:srgbClr val="FF0000"/>
                </a:solidFill>
              </a:rPr>
              <a:t>dài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hơn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chìa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khóa</a:t>
            </a:r>
            <a:r>
              <a:rPr lang="en-US" dirty="0">
                <a:solidFill>
                  <a:srgbClr val="FF0000"/>
                </a:solidFill>
              </a:rPr>
              <a:t> A</a:t>
            </a:r>
          </a:p>
          <a:p>
            <a:pPr algn="just"/>
            <a:r>
              <a:rPr lang="en-US" dirty="0" err="1">
                <a:solidFill>
                  <a:srgbClr val="FF0000"/>
                </a:solidFill>
              </a:rPr>
              <a:t>Chìa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khóa</a:t>
            </a:r>
            <a:r>
              <a:rPr lang="en-US" dirty="0">
                <a:solidFill>
                  <a:srgbClr val="FF0000"/>
                </a:solidFill>
              </a:rPr>
              <a:t> A </a:t>
            </a:r>
            <a:r>
              <a:rPr lang="en-US" dirty="0" err="1">
                <a:solidFill>
                  <a:srgbClr val="FF0000"/>
                </a:solidFill>
              </a:rPr>
              <a:t>ngắn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hơn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chìa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khóa</a:t>
            </a:r>
            <a:r>
              <a:rPr lang="en-US" dirty="0">
                <a:solidFill>
                  <a:srgbClr val="FF0000"/>
                </a:solidFill>
              </a:rPr>
              <a:t> B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DB26758-CF77-4E33-A4EA-6AA284AE5C4C}"/>
              </a:ext>
            </a:extLst>
          </p:cNvPr>
          <p:cNvSpPr txBox="1"/>
          <p:nvPr/>
        </p:nvSpPr>
        <p:spPr>
          <a:xfrm>
            <a:off x="7687078" y="2755649"/>
            <a:ext cx="4689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>
                <a:solidFill>
                  <a:srgbClr val="FF0000"/>
                </a:solidFill>
              </a:rPr>
              <a:t>Chìa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khóa</a:t>
            </a:r>
            <a:r>
              <a:rPr lang="en-US" dirty="0">
                <a:solidFill>
                  <a:srgbClr val="FF0000"/>
                </a:solidFill>
              </a:rPr>
              <a:t> D </a:t>
            </a:r>
            <a:r>
              <a:rPr lang="en-US" dirty="0" err="1">
                <a:solidFill>
                  <a:srgbClr val="FF0000"/>
                </a:solidFill>
              </a:rPr>
              <a:t>dài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hơn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chìa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khóa</a:t>
            </a:r>
            <a:r>
              <a:rPr lang="en-US" dirty="0">
                <a:solidFill>
                  <a:srgbClr val="FF0000"/>
                </a:solidFill>
              </a:rPr>
              <a:t> C</a:t>
            </a:r>
          </a:p>
          <a:p>
            <a:pPr algn="just"/>
            <a:r>
              <a:rPr lang="en-US" dirty="0" err="1">
                <a:solidFill>
                  <a:srgbClr val="FF0000"/>
                </a:solidFill>
              </a:rPr>
              <a:t>Chìa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khóa</a:t>
            </a:r>
            <a:r>
              <a:rPr lang="en-US" dirty="0">
                <a:solidFill>
                  <a:srgbClr val="FF0000"/>
                </a:solidFill>
              </a:rPr>
              <a:t> C </a:t>
            </a:r>
            <a:r>
              <a:rPr lang="en-US" dirty="0" err="1">
                <a:solidFill>
                  <a:srgbClr val="FF0000"/>
                </a:solidFill>
              </a:rPr>
              <a:t>ngắn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hơn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chìa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khóa</a:t>
            </a:r>
            <a:r>
              <a:rPr lang="en-US" dirty="0">
                <a:solidFill>
                  <a:srgbClr val="FF0000"/>
                </a:solidFill>
              </a:rPr>
              <a:t> D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DF22377-5F4D-4C59-B35E-5E83CC08A147}"/>
              </a:ext>
            </a:extLst>
          </p:cNvPr>
          <p:cNvSpPr txBox="1"/>
          <p:nvPr/>
        </p:nvSpPr>
        <p:spPr>
          <a:xfrm>
            <a:off x="7652105" y="3649980"/>
            <a:ext cx="4689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>
                <a:solidFill>
                  <a:srgbClr val="FF0000"/>
                </a:solidFill>
              </a:rPr>
              <a:t>Chìa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khóa</a:t>
            </a:r>
            <a:r>
              <a:rPr lang="en-US" dirty="0">
                <a:solidFill>
                  <a:srgbClr val="FF0000"/>
                </a:solidFill>
              </a:rPr>
              <a:t> C </a:t>
            </a:r>
            <a:r>
              <a:rPr lang="en-US" dirty="0" err="1">
                <a:solidFill>
                  <a:srgbClr val="FF0000"/>
                </a:solidFill>
              </a:rPr>
              <a:t>dài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hơn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chìa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khóa</a:t>
            </a:r>
            <a:r>
              <a:rPr lang="en-US" dirty="0">
                <a:solidFill>
                  <a:srgbClr val="FF0000"/>
                </a:solidFill>
              </a:rPr>
              <a:t> A</a:t>
            </a:r>
          </a:p>
          <a:p>
            <a:pPr algn="just"/>
            <a:r>
              <a:rPr lang="en-US" dirty="0" err="1">
                <a:solidFill>
                  <a:srgbClr val="FF0000"/>
                </a:solidFill>
              </a:rPr>
              <a:t>Chìa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khóa</a:t>
            </a:r>
            <a:r>
              <a:rPr lang="en-US" dirty="0">
                <a:solidFill>
                  <a:srgbClr val="FF0000"/>
                </a:solidFill>
              </a:rPr>
              <a:t> A </a:t>
            </a:r>
            <a:r>
              <a:rPr lang="en-US" dirty="0" err="1">
                <a:solidFill>
                  <a:srgbClr val="FF0000"/>
                </a:solidFill>
              </a:rPr>
              <a:t>ngắn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hơn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chìa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khóa</a:t>
            </a:r>
            <a:r>
              <a:rPr lang="en-US" dirty="0">
                <a:solidFill>
                  <a:srgbClr val="FF0000"/>
                </a:solidFill>
              </a:rPr>
              <a:t> C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A9C2088-19BB-4187-9E38-E0CB7F0728B6}"/>
              </a:ext>
            </a:extLst>
          </p:cNvPr>
          <p:cNvSpPr txBox="1"/>
          <p:nvPr/>
        </p:nvSpPr>
        <p:spPr>
          <a:xfrm>
            <a:off x="7608337" y="4812232"/>
            <a:ext cx="4689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>
                <a:solidFill>
                  <a:srgbClr val="FF0000"/>
                </a:solidFill>
              </a:rPr>
              <a:t>Chìa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khóa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B </a:t>
            </a:r>
            <a:r>
              <a:rPr lang="en-US" dirty="0" err="1">
                <a:solidFill>
                  <a:srgbClr val="FF0000"/>
                </a:solidFill>
              </a:rPr>
              <a:t>dài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hơn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chìa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khóa</a:t>
            </a:r>
            <a:r>
              <a:rPr lang="en-US" dirty="0">
                <a:solidFill>
                  <a:srgbClr val="FF0000"/>
                </a:solidFill>
              </a:rPr>
              <a:t> C</a:t>
            </a:r>
          </a:p>
          <a:p>
            <a:pPr algn="just"/>
            <a:r>
              <a:rPr lang="en-US" dirty="0" err="1">
                <a:solidFill>
                  <a:srgbClr val="FF0000"/>
                </a:solidFill>
              </a:rPr>
              <a:t>Chìa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khóa</a:t>
            </a:r>
            <a:r>
              <a:rPr lang="en-US" dirty="0">
                <a:solidFill>
                  <a:srgbClr val="FF0000"/>
                </a:solidFill>
              </a:rPr>
              <a:t> C </a:t>
            </a:r>
            <a:r>
              <a:rPr lang="en-US" dirty="0" err="1">
                <a:solidFill>
                  <a:srgbClr val="FF0000"/>
                </a:solidFill>
              </a:rPr>
              <a:t>ngắn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hơn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chìa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khóa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B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89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s 7">
            <a:extLst>
              <a:ext uri="{FF2B5EF4-FFF2-40B4-BE49-F238E27FC236}">
                <a16:creationId xmlns:a16="http://schemas.microsoft.com/office/drawing/2014/main" id="{B78D8884-3E3E-4842-80B3-AE7F482BCBDA}"/>
              </a:ext>
            </a:extLst>
          </p:cNvPr>
          <p:cNvSpPr/>
          <p:nvPr/>
        </p:nvSpPr>
        <p:spPr>
          <a:xfrm>
            <a:off x="578746" y="507683"/>
            <a:ext cx="10970895" cy="584263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9D402BF-3B33-46B3-80B9-33DC61E0F1F4}"/>
              </a:ext>
            </a:extLst>
          </p:cNvPr>
          <p:cNvGrpSpPr/>
          <p:nvPr/>
        </p:nvGrpSpPr>
        <p:grpSpPr>
          <a:xfrm>
            <a:off x="1549520" y="721358"/>
            <a:ext cx="10473196" cy="732448"/>
            <a:chOff x="3801235" y="722922"/>
            <a:chExt cx="7080124" cy="732448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330FD2E-D1D2-4812-AED2-D9476B08E831}"/>
                </a:ext>
              </a:extLst>
            </p:cNvPr>
            <p:cNvSpPr/>
            <p:nvPr/>
          </p:nvSpPr>
          <p:spPr>
            <a:xfrm>
              <a:off x="3801235" y="722922"/>
              <a:ext cx="506176" cy="63690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4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8AA77C3-9AF8-4783-9A01-2FEB74EC25A0}"/>
                </a:ext>
              </a:extLst>
            </p:cNvPr>
            <p:cNvSpPr txBox="1"/>
            <p:nvPr/>
          </p:nvSpPr>
          <p:spPr>
            <a:xfrm>
              <a:off x="4358924" y="809039"/>
              <a:ext cx="65224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dirty="0" smtClean="0">
                  <a:solidFill>
                    <a:prstClr val="black"/>
                  </a:solidFill>
                  <a:latin typeface="Arial"/>
                </a:rPr>
                <a:t>Con </a:t>
              </a:r>
              <a:r>
                <a:rPr lang="en-US" sz="3600" dirty="0" err="1" smtClean="0">
                  <a:solidFill>
                    <a:prstClr val="black"/>
                  </a:solidFill>
                  <a:latin typeface="Arial"/>
                </a:rPr>
                <a:t>cá</a:t>
              </a:r>
              <a:r>
                <a:rPr lang="en-US" sz="3600" dirty="0" smtClean="0">
                  <a:solidFill>
                    <a:prstClr val="black"/>
                  </a:solidFill>
                  <a:latin typeface="Arial"/>
                </a:rPr>
                <a:t> </a:t>
              </a:r>
              <a:r>
                <a:rPr lang="en-US" sz="3600" dirty="0" err="1" smtClean="0">
                  <a:solidFill>
                    <a:prstClr val="black"/>
                  </a:solidFill>
                  <a:latin typeface="Arial"/>
                </a:rPr>
                <a:t>nào</a:t>
              </a:r>
              <a:r>
                <a:rPr lang="en-US" sz="3600" dirty="0" smtClean="0">
                  <a:solidFill>
                    <a:prstClr val="black"/>
                  </a:solidFill>
                  <a:latin typeface="Arial"/>
                </a:rPr>
                <a:t> </a:t>
              </a:r>
              <a:r>
                <a:rPr lang="en-US" sz="3600" dirty="0" err="1" smtClean="0">
                  <a:solidFill>
                    <a:prstClr val="black"/>
                  </a:solidFill>
                  <a:latin typeface="Arial"/>
                </a:rPr>
                <a:t>dài</a:t>
              </a:r>
              <a:r>
                <a:rPr lang="en-US" sz="3600" dirty="0" smtClean="0">
                  <a:solidFill>
                    <a:prstClr val="black"/>
                  </a:solidFill>
                  <a:latin typeface="Arial"/>
                </a:rPr>
                <a:t> </a:t>
              </a:r>
              <a:r>
                <a:rPr lang="en-US" sz="3600" dirty="0" err="1" smtClean="0">
                  <a:solidFill>
                    <a:prstClr val="black"/>
                  </a:solidFill>
                  <a:latin typeface="Arial"/>
                </a:rPr>
                <a:t>nhất</a:t>
              </a:r>
              <a:r>
                <a:rPr lang="en-US" sz="3600" dirty="0" smtClean="0">
                  <a:solidFill>
                    <a:prstClr val="black"/>
                  </a:solidFill>
                  <a:latin typeface="Arial"/>
                </a:rPr>
                <a:t>, con </a:t>
              </a:r>
              <a:r>
                <a:rPr lang="en-US" sz="3600" dirty="0" err="1" smtClean="0">
                  <a:solidFill>
                    <a:prstClr val="black"/>
                  </a:solidFill>
                  <a:latin typeface="Arial"/>
                </a:rPr>
                <a:t>cá</a:t>
              </a:r>
              <a:r>
                <a:rPr lang="en-US" sz="3600" dirty="0" smtClean="0">
                  <a:solidFill>
                    <a:prstClr val="black"/>
                  </a:solidFill>
                  <a:latin typeface="Arial"/>
                </a:rPr>
                <a:t> </a:t>
              </a:r>
              <a:r>
                <a:rPr lang="en-US" sz="3600" dirty="0" err="1" smtClean="0">
                  <a:solidFill>
                    <a:prstClr val="black"/>
                  </a:solidFill>
                  <a:latin typeface="Arial"/>
                </a:rPr>
                <a:t>nào</a:t>
              </a:r>
              <a:r>
                <a:rPr lang="en-US" sz="3600" dirty="0" smtClean="0">
                  <a:solidFill>
                    <a:prstClr val="black"/>
                  </a:solidFill>
                  <a:latin typeface="Arial"/>
                </a:rPr>
                <a:t> </a:t>
              </a:r>
              <a:r>
                <a:rPr lang="en-US" sz="3600" dirty="0" err="1" smtClean="0">
                  <a:solidFill>
                    <a:prstClr val="black"/>
                  </a:solidFill>
                  <a:latin typeface="Arial"/>
                </a:rPr>
                <a:t>ngắn</a:t>
              </a:r>
              <a:r>
                <a:rPr lang="en-US" sz="3600" dirty="0" smtClean="0">
                  <a:solidFill>
                    <a:prstClr val="black"/>
                  </a:solidFill>
                  <a:latin typeface="Arial"/>
                </a:rPr>
                <a:t> </a:t>
              </a:r>
              <a:r>
                <a:rPr lang="en-US" sz="3600" dirty="0" err="1" smtClean="0">
                  <a:solidFill>
                    <a:prstClr val="black"/>
                  </a:solidFill>
                  <a:latin typeface="Arial"/>
                </a:rPr>
                <a:t>nhất</a:t>
              </a:r>
              <a:r>
                <a:rPr lang="en-US" sz="3600" dirty="0" smtClean="0">
                  <a:solidFill>
                    <a:prstClr val="black"/>
                  </a:solidFill>
                  <a:latin typeface="Arial"/>
                </a:rPr>
                <a:t>?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pic>
        <p:nvPicPr>
          <p:cNvPr id="35" name="Picture 34" descr="A close-up of a fish&#10;&#10;Description automatically generated with medium confidence">
            <a:extLst>
              <a:ext uri="{FF2B5EF4-FFF2-40B4-BE49-F238E27FC236}">
                <a16:creationId xmlns:a16="http://schemas.microsoft.com/office/drawing/2014/main" id="{A21CBECB-C5FB-4694-B7EB-242A826AB6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677" y="1944633"/>
            <a:ext cx="4247844" cy="253947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1BC2F23-2E13-4743-9AB1-74CD6D3AD3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9766" y="1760851"/>
            <a:ext cx="3567506" cy="2794546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62F50ABD-ED24-4BD0-9BB0-B8F286985DA8}"/>
              </a:ext>
            </a:extLst>
          </p:cNvPr>
          <p:cNvSpPr txBox="1"/>
          <p:nvPr/>
        </p:nvSpPr>
        <p:spPr>
          <a:xfrm>
            <a:off x="1549520" y="4920614"/>
            <a:ext cx="45146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Con </a:t>
            </a:r>
            <a:r>
              <a:rPr lang="en-US" sz="3200" dirty="0" err="1">
                <a:solidFill>
                  <a:srgbClr val="FF0000"/>
                </a:solidFill>
              </a:rPr>
              <a:t>cá</a:t>
            </a:r>
            <a:r>
              <a:rPr lang="en-US" sz="3200" dirty="0">
                <a:solidFill>
                  <a:srgbClr val="FF0000"/>
                </a:solidFill>
              </a:rPr>
              <a:t> A </a:t>
            </a:r>
            <a:r>
              <a:rPr lang="en-US" sz="3200" dirty="0" err="1">
                <a:solidFill>
                  <a:srgbClr val="FF0000"/>
                </a:solidFill>
              </a:rPr>
              <a:t>ngắn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nhất</a:t>
            </a:r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>
                <a:solidFill>
                  <a:srgbClr val="FF0000"/>
                </a:solidFill>
              </a:rPr>
              <a:t>Con </a:t>
            </a:r>
            <a:r>
              <a:rPr lang="en-US" sz="3200" dirty="0" err="1">
                <a:solidFill>
                  <a:srgbClr val="FF0000"/>
                </a:solidFill>
              </a:rPr>
              <a:t>cá</a:t>
            </a:r>
            <a:r>
              <a:rPr lang="en-US" sz="3200" dirty="0">
                <a:solidFill>
                  <a:srgbClr val="FF0000"/>
                </a:solidFill>
              </a:rPr>
              <a:t> B </a:t>
            </a:r>
            <a:r>
              <a:rPr lang="en-US" sz="3200" dirty="0" err="1">
                <a:solidFill>
                  <a:srgbClr val="FF0000"/>
                </a:solidFill>
              </a:rPr>
              <a:t>dài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nhất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FA83241-7D9D-4CCC-BEC9-D615DC7F92C8}"/>
              </a:ext>
            </a:extLst>
          </p:cNvPr>
          <p:cNvSpPr txBox="1"/>
          <p:nvPr/>
        </p:nvSpPr>
        <p:spPr>
          <a:xfrm>
            <a:off x="6829189" y="4930771"/>
            <a:ext cx="45146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Con </a:t>
            </a:r>
            <a:r>
              <a:rPr lang="en-US" sz="3200" dirty="0" err="1">
                <a:solidFill>
                  <a:srgbClr val="FF0000"/>
                </a:solidFill>
              </a:rPr>
              <a:t>cá</a:t>
            </a:r>
            <a:r>
              <a:rPr lang="en-US" sz="3200" dirty="0">
                <a:solidFill>
                  <a:srgbClr val="FF0000"/>
                </a:solidFill>
              </a:rPr>
              <a:t> A </a:t>
            </a:r>
            <a:r>
              <a:rPr lang="en-US" sz="3200" dirty="0" err="1">
                <a:solidFill>
                  <a:srgbClr val="FF0000"/>
                </a:solidFill>
              </a:rPr>
              <a:t>ngắn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nhất</a:t>
            </a:r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>
                <a:solidFill>
                  <a:srgbClr val="FF0000"/>
                </a:solidFill>
              </a:rPr>
              <a:t>Con </a:t>
            </a:r>
            <a:r>
              <a:rPr lang="en-US" sz="3200" dirty="0" err="1">
                <a:solidFill>
                  <a:srgbClr val="FF0000"/>
                </a:solidFill>
              </a:rPr>
              <a:t>cá</a:t>
            </a:r>
            <a:r>
              <a:rPr lang="en-US" sz="3200" dirty="0">
                <a:solidFill>
                  <a:srgbClr val="FF0000"/>
                </a:solidFill>
              </a:rPr>
              <a:t> C </a:t>
            </a:r>
            <a:r>
              <a:rPr lang="en-US" sz="3200" dirty="0" err="1">
                <a:solidFill>
                  <a:srgbClr val="FF0000"/>
                </a:solidFill>
              </a:rPr>
              <a:t>dài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nhất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AA77C3-9AF8-4783-9A01-2FEB74EC25A0}"/>
              </a:ext>
            </a:extLst>
          </p:cNvPr>
          <p:cNvSpPr txBox="1"/>
          <p:nvPr/>
        </p:nvSpPr>
        <p:spPr>
          <a:xfrm>
            <a:off x="962241" y="1984874"/>
            <a:ext cx="796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prstClr val="black"/>
                </a:solidFill>
                <a:latin typeface="Arial"/>
              </a:rPr>
              <a:t>a)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AA77C3-9AF8-4783-9A01-2FEB74EC25A0}"/>
              </a:ext>
            </a:extLst>
          </p:cNvPr>
          <p:cNvSpPr txBox="1"/>
          <p:nvPr/>
        </p:nvSpPr>
        <p:spPr>
          <a:xfrm>
            <a:off x="5881895" y="1984874"/>
            <a:ext cx="796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Arial"/>
              </a:rPr>
              <a:t>b</a:t>
            </a:r>
            <a:r>
              <a:rPr lang="en-US" sz="3600" dirty="0" smtClean="0">
                <a:solidFill>
                  <a:prstClr val="black"/>
                </a:solidFill>
                <a:latin typeface="Arial"/>
              </a:rPr>
              <a:t>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450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4977</TotalTime>
  <Words>150</Words>
  <Application>Microsoft Office PowerPoint</Application>
  <PresentationFormat>Widescreen</PresentationFormat>
  <Paragraphs>27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Arial-Rounded</vt:lpstr>
      <vt:lpstr>Calibri</vt:lpstr>
      <vt:lpstr>Lato Heavy</vt:lpstr>
      <vt:lpstr>Times New Roman</vt:lpstr>
      <vt:lpstr>UTM Avo</vt:lpstr>
      <vt:lpstr>UTM Chickenhawk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VA</cp:lastModifiedBy>
  <cp:revision>190</cp:revision>
  <cp:lastPrinted>2021-12-30T09:04:46Z</cp:lastPrinted>
  <dcterms:created xsi:type="dcterms:W3CDTF">2021-06-02T01:34:28Z</dcterms:created>
  <dcterms:modified xsi:type="dcterms:W3CDTF">2023-06-02T16:14:27Z</dcterms:modified>
</cp:coreProperties>
</file>