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  <p:sldMasterId id="2147483688" r:id="rId4"/>
  </p:sldMasterIdLst>
  <p:notesMasterIdLst>
    <p:notesMasterId r:id="rId19"/>
  </p:notesMasterIdLst>
  <p:sldIdLst>
    <p:sldId id="265" r:id="rId5"/>
    <p:sldId id="256" r:id="rId6"/>
    <p:sldId id="275" r:id="rId7"/>
    <p:sldId id="272" r:id="rId8"/>
    <p:sldId id="259" r:id="rId9"/>
    <p:sldId id="270" r:id="rId10"/>
    <p:sldId id="260" r:id="rId11"/>
    <p:sldId id="276" r:id="rId12"/>
    <p:sldId id="262" r:id="rId13"/>
    <p:sldId id="261" r:id="rId14"/>
    <p:sldId id="263" r:id="rId15"/>
    <p:sldId id="274" r:id="rId16"/>
    <p:sldId id="273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511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03/06/2023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03/06/2023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3/6/2023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03/06/2023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03/06/2023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03/06/2023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3/6/2023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03/06/2023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03/06/2023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2023/6/3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6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2023/6/3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2023/6/3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0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2023/6/3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2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2023/6/3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2023/6/3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2023/6/3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2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4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2023/6/3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3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2023/6/3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1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2023/6/3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1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2023/6/3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3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789E-8A19-4631-9C97-68CDEC39C9A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621">
              <a:srgbClr val="00B0F0"/>
            </a:gs>
            <a:gs pos="73000">
              <a:srgbClr val="2CC7ED"/>
            </a:gs>
            <a:gs pos="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E789E-8A19-4631-9C97-68CDEC39C9A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466BA-49A3-4797-83A7-5B5C58A4CD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621">
              <a:srgbClr val="00B0F0"/>
            </a:gs>
            <a:gs pos="73000">
              <a:srgbClr val="2CC7ED"/>
            </a:gs>
            <a:gs pos="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03/06/2023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621">
              <a:srgbClr val="00B0F0"/>
            </a:gs>
            <a:gs pos="73000">
              <a:srgbClr val="2CC7ED"/>
            </a:gs>
            <a:gs pos="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621">
              <a:srgbClr val="00B0F0"/>
            </a:gs>
            <a:gs pos="73000">
              <a:srgbClr val="2CC7ED"/>
            </a:gs>
            <a:gs pos="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2023/6/3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4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478654" y="1050694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158427" y="1436254"/>
            <a:ext cx="9098654" cy="2082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vi-VN" altLang="zh-CN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6660">
              <a:defRPr/>
            </a:pPr>
            <a:r>
              <a:rPr lang="vi-VN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Buổi trưa hè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4" y="109104"/>
            <a:ext cx="6941561" cy="923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694" y="1122218"/>
            <a:ext cx="11934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tĩnh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?</a:t>
            </a:r>
          </a:p>
          <a:p>
            <a:pPr marL="514350" indent="-514350">
              <a:buAutoNum type="alphaLcPeriod"/>
            </a:pP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509" y="763443"/>
            <a:ext cx="1150158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79055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tĩnh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tĩnh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ả,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dirty="0" smtClean="0">
              <a:latin typeface="Arial-SGK-TV" pitchFamily="2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4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61" y="216187"/>
            <a:ext cx="6726093" cy="1039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64000" y="1452848"/>
            <a:ext cx="434109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2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cs typeface="Arial-SGK-TV" pitchFamily="2" charset="0"/>
              </a:rPr>
              <a:t>hè</a:t>
            </a:r>
            <a:endParaRPr lang="en-US" sz="2800" b="1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hơn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Giữa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vắng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bướm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chập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chờn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Vờn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được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nghe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thầm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rạo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rực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731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2561" y="812800"/>
            <a:ext cx="9045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tranh</a:t>
            </a:r>
            <a:endParaRPr lang="en-US" sz="24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b.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 lý trưa hè (Trần Xuân Tiên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945" y="454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0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0972" y="3100805"/>
            <a:ext cx="4784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7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5867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27087" y="1845039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13745" y="274184"/>
            <a:ext cx="310341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hè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lim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dim</a:t>
            </a: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Nghìn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mắt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lá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im</a:t>
            </a:r>
            <a:endParaRPr lang="en-US" sz="2000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vườn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ả.</a:t>
            </a:r>
          </a:p>
          <a:p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nghỉ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cày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mai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ngẫm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nghĩ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Nhai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mãi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nhai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hoài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…</a:t>
            </a:r>
          </a:p>
          <a:p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đại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hơn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Giữa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vắng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bướm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chập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chờn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Vờn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được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nghe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thầm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rạo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rực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913745" y="274184"/>
            <a:ext cx="310341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hè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lim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dim</a:t>
            </a: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Nghìn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mắt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lá</a:t>
            </a:r>
            <a:endParaRPr lang="en-US" sz="2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im</a:t>
            </a:r>
            <a:endParaRPr lang="en-US" sz="2000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vườn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ả.</a:t>
            </a:r>
          </a:p>
          <a:p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nghỉ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cày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mai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ngẫm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nghĩ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Nhai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mãi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nhai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hoài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…</a:t>
            </a:r>
          </a:p>
          <a:p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đại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hơn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Giữa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vắng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bướm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chập</a:t>
            </a:r>
            <a:r>
              <a:rPr lang="en-US" sz="20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chờn</a:t>
            </a:r>
            <a:endParaRPr lang="en-US" sz="2000" dirty="0">
              <a:solidFill>
                <a:schemeClr val="accent5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Vờn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được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nghe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thầm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rạo</a:t>
            </a:r>
            <a:r>
              <a:rPr lang="en-US" sz="20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rực</a:t>
            </a:r>
            <a:endParaRPr lang="en-US" sz="20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72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1894" y="217034"/>
            <a:ext cx="430645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hè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lim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dim</a:t>
            </a:r>
          </a:p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Nghìn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mắt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lá</a:t>
            </a:r>
            <a:endParaRPr lang="en-US" sz="32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32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vườn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nghỉ</a:t>
            </a:r>
            <a:endParaRPr lang="en-US" sz="3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cày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mai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ngẫm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nghĩ</a:t>
            </a:r>
            <a:endParaRPr lang="en-US" sz="3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Nhai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mãi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nhai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hoài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…</a:t>
            </a:r>
          </a:p>
          <a:p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endParaRPr lang="en-US" sz="3200" dirty="0" err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62649" y="707589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hơn</a:t>
            </a:r>
            <a:endParaRPr lang="en-US" sz="32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Giữa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vắng</a:t>
            </a:r>
            <a:endParaRPr lang="en-US" sz="3200" dirty="0" smtClean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bướm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chập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chờn</a:t>
            </a:r>
            <a:endParaRPr lang="en-US" sz="32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Vờn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được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nghe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thầm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rạo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rực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trưa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766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1022" y="726393"/>
            <a:ext cx="6622279" cy="5537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ả</a:t>
            </a: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ghỉ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418</Words>
  <Application>Microsoft Office PowerPoint</Application>
  <PresentationFormat>Widescreen</PresentationFormat>
  <Paragraphs>96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宋体</vt:lpstr>
      <vt:lpstr>Arial</vt:lpstr>
      <vt:lpstr>Arial-Rounded</vt:lpstr>
      <vt:lpstr>Arial-SGK-TV</vt:lpstr>
      <vt:lpstr>Calibri</vt:lpstr>
      <vt:lpstr>Calibri Light</vt:lpstr>
      <vt:lpstr>等线</vt:lpstr>
      <vt:lpstr>DFPOP1-W9</vt:lpstr>
      <vt:lpstr>Segoe UI</vt:lpstr>
      <vt:lpstr>黑体</vt:lpstr>
      <vt:lpstr>Times New Roman</vt:lpstr>
      <vt:lpstr>Wingdings</vt:lpstr>
      <vt:lpstr>华康少女文字W5</vt:lpstr>
      <vt:lpstr>Office Theme</vt:lpstr>
      <vt:lpstr>Bạn nhỏ 16x9</vt:lpstr>
      <vt:lpstr>1_Office Theme</vt:lpstr>
      <vt:lpstr>Office 主题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</cp:lastModifiedBy>
  <cp:revision>16</cp:revision>
  <dcterms:created xsi:type="dcterms:W3CDTF">2020-08-20T08:54:00Z</dcterms:created>
  <dcterms:modified xsi:type="dcterms:W3CDTF">2023-06-02T17:16:37Z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