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6" r:id="rId3"/>
    <p:sldId id="279" r:id="rId4"/>
    <p:sldId id="285" r:id="rId5"/>
    <p:sldId id="286" r:id="rId6"/>
    <p:sldId id="287" r:id="rId7"/>
    <p:sldId id="298" r:id="rId8"/>
    <p:sldId id="288" r:id="rId9"/>
    <p:sldId id="292" r:id="rId10"/>
    <p:sldId id="300" r:id="rId11"/>
  </p:sldIdLst>
  <p:sldSz cx="9144000" cy="5143500" type="screen16x9"/>
  <p:notesSz cx="6858000" cy="9144000"/>
  <p:custDataLst>
    <p:tags r:id="rId1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98"/>
            <p14:sldId id="288"/>
            <p14:sldId id="292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98" d="100"/>
          <a:sy n="98" d="100"/>
        </p:scale>
        <p:origin x="7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08/05/2022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0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96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10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5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01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6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5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1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5232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3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0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2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48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01783" y="1263921"/>
            <a:ext cx="7615646" cy="2170729"/>
            <a:chOff x="1403103" y="2644047"/>
            <a:chExt cx="5340597" cy="5439201"/>
          </a:xfrm>
        </p:grpSpPr>
        <p:sp>
          <p:nvSpPr>
            <p:cNvPr id="7" name="椭圆 6"/>
            <p:cNvSpPr/>
            <p:nvPr/>
          </p:nvSpPr>
          <p:spPr>
            <a:xfrm>
              <a:off x="1403103" y="2644047"/>
              <a:ext cx="534059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6314" y="2761993"/>
              <a:ext cx="5071198" cy="532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zh-CN" alt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53626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451</TotalTime>
  <Words>36</Words>
  <Application>Microsoft Office PowerPoint</Application>
  <PresentationFormat>On-screen Show (16:9)</PresentationFormat>
  <Paragraphs>19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微软雅黑</vt:lpstr>
      <vt:lpstr>宋体</vt:lpstr>
      <vt:lpstr>Arial</vt:lpstr>
      <vt:lpstr>AvantGarde Md BT</vt:lpstr>
      <vt:lpstr>Calibri</vt:lpstr>
      <vt:lpstr>Times New Roman</vt:lpstr>
      <vt:lpstr>Verdana</vt:lpstr>
      <vt:lpstr>Wingdings 2</vt:lpstr>
      <vt:lpstr>Office 主题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</cp:lastModifiedBy>
  <cp:revision>67</cp:revision>
  <dcterms:created xsi:type="dcterms:W3CDTF">2017-01-10T13:46:13Z</dcterms:created>
  <dcterms:modified xsi:type="dcterms:W3CDTF">2022-05-08T02:59:39Z</dcterms:modified>
</cp:coreProperties>
</file>