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59" r:id="rId2"/>
    <p:sldId id="415" r:id="rId3"/>
    <p:sldId id="370" r:id="rId4"/>
    <p:sldId id="322" r:id="rId5"/>
    <p:sldId id="401" r:id="rId6"/>
    <p:sldId id="404" r:id="rId7"/>
    <p:sldId id="424" r:id="rId8"/>
    <p:sldId id="418" r:id="rId9"/>
    <p:sldId id="402" r:id="rId10"/>
    <p:sldId id="419" r:id="rId11"/>
    <p:sldId id="321" r:id="rId12"/>
    <p:sldId id="421" r:id="rId13"/>
    <p:sldId id="423" r:id="rId14"/>
    <p:sldId id="422" r:id="rId15"/>
  </p:sldIdLst>
  <p:sldSz cx="9144000" cy="5143500" type="screen16x9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4660" autoAdjust="0"/>
  </p:normalViewPr>
  <p:slideViewPr>
    <p:cSldViewPr>
      <p:cViewPr varScale="1">
        <p:scale>
          <a:sx n="149" d="100"/>
          <a:sy n="149" d="100"/>
        </p:scale>
        <p:origin x="720" y="126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2023/6/2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2023/6/2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3299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79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802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958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224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9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0647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357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477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2023/6/2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2023/6/2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13" name="椭圆 12"/>
          <p:cNvSpPr/>
          <p:nvPr/>
        </p:nvSpPr>
        <p:spPr>
          <a:xfrm>
            <a:off x="2262368" y="1114871"/>
            <a:ext cx="1080120" cy="1080120"/>
          </a:xfrm>
          <a:prstGeom prst="ellipse">
            <a:avLst/>
          </a:prstGeom>
          <a:solidFill>
            <a:srgbClr val="F6D857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3127808" y="1114871"/>
            <a:ext cx="1080120" cy="1080120"/>
          </a:xfrm>
          <a:prstGeom prst="ellipse">
            <a:avLst/>
          </a:prstGeom>
          <a:solidFill>
            <a:srgbClr val="A7CD6B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3993248" y="1114871"/>
            <a:ext cx="1080120" cy="1080120"/>
          </a:xfrm>
          <a:prstGeom prst="ellipse">
            <a:avLst/>
          </a:prstGeom>
          <a:solidFill>
            <a:srgbClr val="E9895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4858688" y="1114871"/>
            <a:ext cx="1080120" cy="1080120"/>
          </a:xfrm>
          <a:prstGeom prst="ellipse">
            <a:avLst/>
          </a:prstGeom>
          <a:solidFill>
            <a:srgbClr val="2AB5E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724128" y="1114871"/>
            <a:ext cx="1080120" cy="1080120"/>
          </a:xfrm>
          <a:prstGeom prst="ellipse">
            <a:avLst/>
          </a:prstGeom>
          <a:solidFill>
            <a:srgbClr val="EA7EA3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48062" y="2372592"/>
            <a:ext cx="7237046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GIẢI THƯỞNG TÌNH BẠN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096" y="711532"/>
            <a:ext cx="880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185" y="4290310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74" y="0"/>
            <a:ext cx="62582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096" y="711532"/>
            <a:ext cx="880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185" y="4290310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9502"/>
            <a:ext cx="7560840" cy="1389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672"/>
            <a:ext cx="8784976" cy="281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9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40350" y="1840719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1835259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61151" y="-236562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842375" y="83443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79623" y="118530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904387" y="1628938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1265894" y="221171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6588224" y="2111731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7518228" y="2669695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020272" y="365784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41"/>
          <p:cNvSpPr txBox="1"/>
          <p:nvPr/>
        </p:nvSpPr>
        <p:spPr>
          <a:xfrm>
            <a:off x="543891" y="1439533"/>
            <a:ext cx="3204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 LAO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534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215</Words>
  <Application>Microsoft Office PowerPoint</Application>
  <PresentationFormat>On-screen Show (16:9)</PresentationFormat>
  <Paragraphs>47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Microsoft YaHei</vt:lpstr>
      <vt:lpstr>宋体</vt:lpstr>
      <vt:lpstr>Arial</vt:lpstr>
      <vt:lpstr>Arial-Rounded</vt:lpstr>
      <vt:lpstr>Calibri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VA</cp:lastModifiedBy>
  <cp:revision>364</cp:revision>
  <dcterms:created xsi:type="dcterms:W3CDTF">2015-12-11T17:46:00Z</dcterms:created>
  <dcterms:modified xsi:type="dcterms:W3CDTF">2023-06-02T15:57:04Z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