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7" r:id="rId2"/>
    <p:sldId id="261" r:id="rId3"/>
    <p:sldId id="264" r:id="rId4"/>
    <p:sldId id="262" r:id="rId5"/>
    <p:sldId id="263" r:id="rId6"/>
    <p:sldId id="275" r:id="rId7"/>
    <p:sldId id="268" r:id="rId8"/>
    <p:sldId id="276" r:id="rId9"/>
    <p:sldId id="277" r:id="rId10"/>
    <p:sldId id="280" r:id="rId11"/>
    <p:sldId id="278" r:id="rId12"/>
    <p:sldId id="270"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144"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4BA9C-E881-49F3-A4DD-87962A5E5D44}"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7595F-5BA9-4557-808B-3D7BBC4243BC}" type="slidenum">
              <a:rPr lang="en-US" smtClean="0"/>
              <a:t>‹#›</a:t>
            </a:fld>
            <a:endParaRPr lang="en-US"/>
          </a:p>
        </p:txBody>
      </p:sp>
    </p:spTree>
    <p:extLst>
      <p:ext uri="{BB962C8B-B14F-4D97-AF65-F5344CB8AC3E}">
        <p14:creationId xmlns:p14="http://schemas.microsoft.com/office/powerpoint/2010/main" val="161959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9EF98D-9379-46BF-BF42-FDF194280E69}" type="slidenum">
              <a:rPr lang="zh-CN" altLang="en-US">
                <a:latin typeface="Malgun Gothic" panose="020B0503020000020004" pitchFamily="34" charset="-127"/>
                <a:ea typeface="Malgun Gothic" panose="020B0503020000020004" pitchFamily="34" charset="-127"/>
              </a:rPr>
              <a:pPr/>
              <a:t>2</a:t>
            </a:fld>
            <a:endParaRPr lang="zh-CN" altLang="en-US">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20023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FC58098-E070-442A-BD1B-5454E5F968C2}" type="slidenum">
              <a:rPr lang="en-US"/>
              <a:pPr/>
              <a:t>‹#›</a:t>
            </a:fld>
            <a:endParaRPr lang="en-US"/>
          </a:p>
        </p:txBody>
      </p:sp>
    </p:spTree>
    <p:extLst>
      <p:ext uri="{BB962C8B-B14F-4D97-AF65-F5344CB8AC3E}">
        <p14:creationId xmlns:p14="http://schemas.microsoft.com/office/powerpoint/2010/main" val="153329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png"/><Relationship Id="rId3" Type="http://schemas.openxmlformats.org/officeDocument/2006/relationships/image" Target="../media/image18.gif"/><Relationship Id="rId7" Type="http://schemas.openxmlformats.org/officeDocument/2006/relationships/image" Target="../media/image22.gif"/><Relationship Id="rId12" Type="http://schemas.openxmlformats.org/officeDocument/2006/relationships/image" Target="../media/image27.png"/><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1.gif"/><Relationship Id="rId11" Type="http://schemas.openxmlformats.org/officeDocument/2006/relationships/image" Target="../media/image26.png"/><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19.gif"/><Relationship Id="rId9" Type="http://schemas.openxmlformats.org/officeDocument/2006/relationships/image" Target="../media/image24.gi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0" y="357447"/>
            <a:ext cx="12394275" cy="2800767"/>
          </a:xfrm>
          <a:prstGeom prst="rect">
            <a:avLst/>
          </a:prstGeom>
          <a:noFill/>
        </p:spPr>
        <p:txBody>
          <a:bodyPr wrap="square" rtlCol="0">
            <a:spAutoFit/>
          </a:bodyPr>
          <a:lstStyle/>
          <a:p>
            <a:pPr algn="ctr"/>
            <a:r>
              <a:rPr lang="en-US" sz="8800" dirty="0" smtClean="0">
                <a:solidFill>
                  <a:srgbClr val="FF0000"/>
                </a:solidFill>
                <a:latin typeface="Times New Roman" panose="02020603050405020304" pitchFamily="18" charset="0"/>
                <a:cs typeface="Times New Roman" panose="02020603050405020304" pitchFamily="18" charset="0"/>
              </a:rPr>
              <a:t>ĐẠO ĐỨC</a:t>
            </a:r>
          </a:p>
          <a:p>
            <a:r>
              <a:rPr lang="en-US" sz="8800" dirty="0" err="1" smtClean="0">
                <a:latin typeface="Times New Roman" panose="02020603050405020304" pitchFamily="18" charset="0"/>
                <a:cs typeface="Times New Roman" panose="02020603050405020304" pitchFamily="18" charset="0"/>
              </a:rPr>
              <a:t>Bài</a:t>
            </a:r>
            <a:r>
              <a:rPr lang="en-US" sz="8800" dirty="0" smtClean="0">
                <a:latin typeface="Times New Roman" panose="02020603050405020304" pitchFamily="18" charset="0"/>
                <a:cs typeface="Times New Roman" panose="02020603050405020304" pitchFamily="18" charset="0"/>
              </a:rPr>
              <a:t> 3:Có </a:t>
            </a:r>
            <a:r>
              <a:rPr lang="en-US" sz="8800" dirty="0" err="1" smtClean="0">
                <a:latin typeface="Times New Roman" panose="02020603050405020304" pitchFamily="18" charset="0"/>
                <a:cs typeface="Times New Roman" panose="02020603050405020304" pitchFamily="18" charset="0"/>
              </a:rPr>
              <a:t>chí</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thì</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nên</a:t>
            </a:r>
            <a:r>
              <a:rPr lang="en-US" sz="8800" dirty="0" smtClean="0">
                <a:latin typeface="Times New Roman" panose="02020603050405020304" pitchFamily="18" charset="0"/>
                <a:cs typeface="Times New Roman" panose="02020603050405020304" pitchFamily="18" charset="0"/>
              </a:rPr>
              <a:t> (T2)</a:t>
            </a:r>
            <a:endParaRPr lang="en-US" sz="8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633511"/>
      </p:ext>
    </p:extLst>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8"/>
          <p:cNvSpPr>
            <a:spLocks noGrp="1" noChangeArrowheads="1"/>
          </p:cNvSpPr>
          <p:nvPr>
            <p:ph type="body" idx="1"/>
          </p:nvPr>
        </p:nvSpPr>
        <p:spPr>
          <a:xfrm>
            <a:off x="639650" y="1505644"/>
            <a:ext cx="9067800" cy="3124200"/>
          </a:xfrm>
          <a:noFill/>
        </p:spPr>
        <p:txBody>
          <a:bodyPr>
            <a:noAutofit/>
          </a:bodyPr>
          <a:lstStyle/>
          <a:p>
            <a:pPr eaLnBrk="1" hangingPunct="1"/>
            <a:r>
              <a:rPr lang="en-US" sz="4000" b="1" dirty="0" err="1" smtClean="0">
                <a:solidFill>
                  <a:srgbClr val="0B19C8"/>
                </a:solidFill>
                <a:latin typeface="Times New Roman" panose="02020603050405020304" pitchFamily="18" charset="0"/>
              </a:rPr>
              <a:t>Trong</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cuộc</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sống</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và</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trong</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học</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tập</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của</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em</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có</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những</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khó</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khăn</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gì</a:t>
            </a:r>
            <a:r>
              <a:rPr lang="en-US" sz="4000" b="1" dirty="0" smtClean="0">
                <a:solidFill>
                  <a:srgbClr val="0B19C8"/>
                </a:solidFill>
                <a:latin typeface="Times New Roman" panose="02020603050405020304" pitchFamily="18" charset="0"/>
              </a:rPr>
              <a:t>?</a:t>
            </a:r>
          </a:p>
          <a:p>
            <a:pPr eaLnBrk="1" hangingPunct="1"/>
            <a:r>
              <a:rPr lang="en-US" sz="4000" b="1" dirty="0" err="1" smtClean="0">
                <a:solidFill>
                  <a:srgbClr val="0B19C8"/>
                </a:solidFill>
                <a:latin typeface="Times New Roman" panose="02020603050405020304" pitchFamily="18" charset="0"/>
              </a:rPr>
              <a:t>Em</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đã</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vượt</a:t>
            </a:r>
            <a:r>
              <a:rPr lang="en-US" sz="4000" b="1" dirty="0" smtClean="0">
                <a:solidFill>
                  <a:srgbClr val="0B19C8"/>
                </a:solidFill>
                <a:latin typeface="Times New Roman" panose="02020603050405020304" pitchFamily="18" charset="0"/>
              </a:rPr>
              <a:t> qua </a:t>
            </a:r>
            <a:r>
              <a:rPr lang="en-US" sz="4000" b="1" dirty="0" err="1" smtClean="0">
                <a:solidFill>
                  <a:srgbClr val="0B19C8"/>
                </a:solidFill>
                <a:latin typeface="Times New Roman" panose="02020603050405020304" pitchFamily="18" charset="0"/>
              </a:rPr>
              <a:t>được</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những</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khó</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khăn</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đó</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chưa</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Nếu</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chưa</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em</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hãy</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cùng</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bạn</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thảo</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luận</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để</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đề</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ra</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biện</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pháp</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khắc</a:t>
            </a:r>
            <a:r>
              <a:rPr lang="en-US" sz="4000" b="1" dirty="0" smtClean="0">
                <a:solidFill>
                  <a:srgbClr val="0B19C8"/>
                </a:solidFill>
                <a:latin typeface="Times New Roman" panose="02020603050405020304" pitchFamily="18" charset="0"/>
              </a:rPr>
              <a:t> </a:t>
            </a:r>
            <a:r>
              <a:rPr lang="en-US" sz="4000" b="1" dirty="0" err="1" smtClean="0">
                <a:solidFill>
                  <a:srgbClr val="0B19C8"/>
                </a:solidFill>
                <a:latin typeface="Times New Roman" panose="02020603050405020304" pitchFamily="18" charset="0"/>
              </a:rPr>
              <a:t>phục</a:t>
            </a:r>
            <a:r>
              <a:rPr lang="en-US" sz="4000" b="1" dirty="0" smtClean="0">
                <a:solidFill>
                  <a:srgbClr val="0B19C8"/>
                </a:solidFill>
                <a:latin typeface="Times New Roman" panose="02020603050405020304" pitchFamily="18" charset="0"/>
              </a:rPr>
              <a:t>.</a:t>
            </a:r>
          </a:p>
          <a:p>
            <a:pPr eaLnBrk="1" hangingPunct="1">
              <a:buFontTx/>
              <a:buNone/>
            </a:pPr>
            <a:endParaRPr lang="en-US" sz="4000" b="1" dirty="0" smtClean="0">
              <a:solidFill>
                <a:srgbClr val="0B19C8"/>
              </a:solidFill>
              <a:latin typeface="Times New Roman" panose="02020603050405020304" pitchFamily="18" charset="0"/>
            </a:endParaRPr>
          </a:p>
        </p:txBody>
      </p:sp>
      <p:sp>
        <p:nvSpPr>
          <p:cNvPr id="11268" name="Text Box 13"/>
          <p:cNvSpPr txBox="1">
            <a:spLocks noChangeArrowheads="1"/>
          </p:cNvSpPr>
          <p:nvPr/>
        </p:nvSpPr>
        <p:spPr bwMode="auto">
          <a:xfrm>
            <a:off x="1098993" y="11712"/>
            <a:ext cx="9144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dirty="0" err="1" smtClean="0">
                <a:solidFill>
                  <a:srgbClr val="0B19C8"/>
                </a:solidFill>
                <a:latin typeface="Times New Roman" panose="02020603050405020304" pitchFamily="18" charset="0"/>
                <a:cs typeface="Times New Roman" panose="02020603050405020304" pitchFamily="18" charset="0"/>
              </a:rPr>
              <a:t>Thứ</a:t>
            </a:r>
            <a:r>
              <a:rPr lang="en-US" sz="2800" b="1" dirty="0" smtClean="0">
                <a:solidFill>
                  <a:srgbClr val="0B19C8"/>
                </a:solidFill>
                <a:latin typeface="Times New Roman" panose="02020603050405020304" pitchFamily="18" charset="0"/>
                <a:cs typeface="Times New Roman" panose="02020603050405020304" pitchFamily="18" charset="0"/>
              </a:rPr>
              <a:t> </a:t>
            </a:r>
            <a:r>
              <a:rPr lang="en-US" sz="2800" b="1" dirty="0" err="1" smtClean="0">
                <a:solidFill>
                  <a:srgbClr val="0B19C8"/>
                </a:solidFill>
                <a:latin typeface="Times New Roman" panose="02020603050405020304" pitchFamily="18" charset="0"/>
                <a:cs typeface="Times New Roman" panose="02020603050405020304" pitchFamily="18" charset="0"/>
              </a:rPr>
              <a:t>tư</a:t>
            </a:r>
            <a:r>
              <a:rPr lang="en-US" sz="2800" b="1" dirty="0" smtClean="0">
                <a:solidFill>
                  <a:srgbClr val="0B19C8"/>
                </a:solidFill>
                <a:latin typeface="Times New Roman" panose="02020603050405020304" pitchFamily="18" charset="0"/>
                <a:cs typeface="Times New Roman" panose="02020603050405020304" pitchFamily="18" charset="0"/>
              </a:rPr>
              <a:t> </a:t>
            </a:r>
            <a:r>
              <a:rPr lang="en-US" sz="2800" b="1" dirty="0" err="1" smtClean="0">
                <a:solidFill>
                  <a:srgbClr val="0B19C8"/>
                </a:solidFill>
                <a:latin typeface="Times New Roman" panose="02020603050405020304" pitchFamily="18" charset="0"/>
                <a:cs typeface="Times New Roman" panose="02020603050405020304" pitchFamily="18" charset="0"/>
              </a:rPr>
              <a:t>ngày</a:t>
            </a:r>
            <a:r>
              <a:rPr lang="en-US" sz="2800" b="1" dirty="0" smtClean="0">
                <a:solidFill>
                  <a:srgbClr val="0B19C8"/>
                </a:solidFill>
                <a:latin typeface="Times New Roman" panose="02020603050405020304" pitchFamily="18" charset="0"/>
                <a:cs typeface="Times New Roman" panose="02020603050405020304" pitchFamily="18" charset="0"/>
              </a:rPr>
              <a:t> 19 </a:t>
            </a:r>
            <a:r>
              <a:rPr lang="en-US" sz="2800" b="1" dirty="0" err="1" smtClean="0">
                <a:solidFill>
                  <a:srgbClr val="0B19C8"/>
                </a:solidFill>
                <a:latin typeface="Times New Roman" panose="02020603050405020304" pitchFamily="18" charset="0"/>
                <a:cs typeface="Times New Roman" panose="02020603050405020304" pitchFamily="18" charset="0"/>
              </a:rPr>
              <a:t>tháng</a:t>
            </a:r>
            <a:r>
              <a:rPr lang="en-US" sz="2800" b="1" dirty="0" smtClean="0">
                <a:solidFill>
                  <a:srgbClr val="0B19C8"/>
                </a:solidFill>
                <a:latin typeface="Times New Roman" panose="02020603050405020304" pitchFamily="18" charset="0"/>
                <a:cs typeface="Times New Roman" panose="02020603050405020304" pitchFamily="18" charset="0"/>
              </a:rPr>
              <a:t> 10 </a:t>
            </a:r>
            <a:r>
              <a:rPr lang="en-US" sz="2800" b="1" dirty="0" err="1" smtClean="0">
                <a:solidFill>
                  <a:srgbClr val="0B19C8"/>
                </a:solidFill>
                <a:latin typeface="Times New Roman" panose="02020603050405020304" pitchFamily="18" charset="0"/>
                <a:cs typeface="Times New Roman" panose="02020603050405020304" pitchFamily="18" charset="0"/>
              </a:rPr>
              <a:t>năm</a:t>
            </a:r>
            <a:r>
              <a:rPr lang="en-US" sz="2800" b="1" dirty="0" smtClean="0">
                <a:solidFill>
                  <a:srgbClr val="0B19C8"/>
                </a:solidFill>
                <a:latin typeface="Times New Roman" panose="02020603050405020304" pitchFamily="18" charset="0"/>
                <a:cs typeface="Times New Roman" panose="02020603050405020304" pitchFamily="18" charset="0"/>
              </a:rPr>
              <a:t> 2022</a:t>
            </a:r>
            <a:endParaRPr lang="en-GB" sz="2800" b="1" dirty="0" smtClean="0">
              <a:solidFill>
                <a:srgbClr val="0B19C8"/>
              </a:solidFill>
              <a:latin typeface="Times New Roman" panose="02020603050405020304" pitchFamily="18" charset="0"/>
              <a:cs typeface="Times New Roman" panose="02020603050405020304" pitchFamily="18" charset="0"/>
            </a:endParaRPr>
          </a:p>
          <a:p>
            <a:pPr algn="ctr" eaLnBrk="1" hangingPunct="1">
              <a:spcBef>
                <a:spcPct val="50000"/>
              </a:spcBef>
            </a:pPr>
            <a:r>
              <a:rPr lang="en-GB" sz="2800" b="1" dirty="0" err="1" smtClean="0">
                <a:solidFill>
                  <a:srgbClr val="0B19C8"/>
                </a:solidFill>
                <a:latin typeface="Times New Roman" panose="02020603050405020304" pitchFamily="18" charset="0"/>
                <a:cs typeface="Times New Roman" panose="02020603050405020304" pitchFamily="18" charset="0"/>
              </a:rPr>
              <a:t>Đạo</a:t>
            </a:r>
            <a:r>
              <a:rPr lang="en-GB" sz="2800" b="1" dirty="0" smtClean="0">
                <a:solidFill>
                  <a:srgbClr val="0B19C8"/>
                </a:solidFill>
                <a:latin typeface="Times New Roman" panose="02020603050405020304" pitchFamily="18" charset="0"/>
                <a:cs typeface="Times New Roman" panose="02020603050405020304" pitchFamily="18" charset="0"/>
              </a:rPr>
              <a:t> </a:t>
            </a:r>
            <a:r>
              <a:rPr lang="en-GB" sz="2800" b="1" dirty="0" err="1">
                <a:solidFill>
                  <a:srgbClr val="0B19C8"/>
                </a:solidFill>
                <a:latin typeface="Times New Roman" panose="02020603050405020304" pitchFamily="18" charset="0"/>
                <a:cs typeface="Times New Roman" panose="02020603050405020304" pitchFamily="18" charset="0"/>
              </a:rPr>
              <a:t>đức</a:t>
            </a:r>
            <a:endParaRPr lang="en-GB" sz="2800" b="1" dirty="0">
              <a:solidFill>
                <a:srgbClr val="0B19C8"/>
              </a:solidFill>
              <a:latin typeface="Times New Roman" panose="02020603050405020304" pitchFamily="18" charset="0"/>
              <a:cs typeface="Times New Roman" panose="02020603050405020304" pitchFamily="18" charset="0"/>
            </a:endParaRPr>
          </a:p>
        </p:txBody>
      </p:sp>
      <p:sp>
        <p:nvSpPr>
          <p:cNvPr id="11269" name="Text Box 8"/>
          <p:cNvSpPr txBox="1">
            <a:spLocks noChangeArrowheads="1"/>
          </p:cNvSpPr>
          <p:nvPr/>
        </p:nvSpPr>
        <p:spPr bwMode="auto">
          <a:xfrm>
            <a:off x="1369453" y="57315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sz="3200" b="1" dirty="0" smtClean="0">
              <a:solidFill>
                <a:srgbClr val="FF0000"/>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sz="3200" b="1" dirty="0" err="1" smtClean="0">
                <a:solidFill>
                  <a:srgbClr val="FF0000"/>
                </a:solidFill>
                <a:latin typeface="Times New Roman" panose="02020603050405020304" pitchFamily="18" charset="0"/>
                <a:cs typeface="Times New Roman" panose="02020603050405020304" pitchFamily="18" charset="0"/>
              </a:rPr>
              <a:t>Có</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nên</a:t>
            </a:r>
            <a:r>
              <a:rPr lang="en-US" sz="32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a:t>
            </a:r>
            <a:r>
              <a:rPr lang="en-US" sz="2800" b="1" dirty="0" err="1">
                <a:solidFill>
                  <a:srgbClr val="0000CC"/>
                </a:solidFill>
                <a:latin typeface="Times New Roman" panose="02020603050405020304" pitchFamily="18" charset="0"/>
                <a:cs typeface="Times New Roman" panose="02020603050405020304" pitchFamily="18" charset="0"/>
              </a:rPr>
              <a:t>Tiết</a:t>
            </a:r>
            <a:r>
              <a:rPr lang="en-US" sz="2800" b="1" dirty="0">
                <a:solidFill>
                  <a:srgbClr val="0000CC"/>
                </a:solidFill>
                <a:latin typeface="Times New Roman" panose="02020603050405020304" pitchFamily="18" charset="0"/>
                <a:cs typeface="Times New Roman" panose="02020603050405020304" pitchFamily="18" charset="0"/>
              </a:rPr>
              <a:t> 2</a:t>
            </a:r>
            <a:r>
              <a:rPr lang="en-US" sz="2800" b="1" dirty="0" smtClean="0">
                <a:solidFill>
                  <a:srgbClr val="0000CC"/>
                </a:solidFill>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530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plus(in)">
                                      <p:cBhvr>
                                        <p:cTn id="7" dur="2000"/>
                                        <p:tgtEl>
                                          <p:spTgt spid="8200">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8200">
                                            <p:txEl>
                                              <p:pRg st="1" end="1"/>
                                            </p:txEl>
                                          </p:spTgt>
                                        </p:tgtEl>
                                        <p:attrNameLst>
                                          <p:attrName>style.visibility</p:attrName>
                                        </p:attrNameLst>
                                      </p:cBhvr>
                                      <p:to>
                                        <p:strVal val="visible"/>
                                      </p:to>
                                    </p:set>
                                    <p:animEffect transition="in" filter="plus(in)">
                                      <p:cBhvr>
                                        <p:cTn id="10" dur="2000"/>
                                        <p:tgtEl>
                                          <p:spTgt spid="82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1999" cy="6691005"/>
          </a:xfrm>
        </p:spPr>
        <p:txBody>
          <a:bodyPr/>
          <a:lstStyle/>
          <a:p>
            <a:pPr algn="l" fontAlgn="base"/>
            <a:r>
              <a:rPr lang="en-US" sz="3200" dirty="0" smtClean="0">
                <a:solidFill>
                  <a:srgbClr val="002060"/>
                </a:solidFill>
              </a:rPr>
              <a:t>	</a:t>
            </a:r>
            <a:r>
              <a:rPr lang="vi-VN" sz="3200" dirty="0" smtClean="0">
                <a:solidFill>
                  <a:srgbClr val="002060"/>
                </a:solidFill>
              </a:rPr>
              <a:t>Ngô </a:t>
            </a:r>
            <a:r>
              <a:rPr lang="vi-VN" sz="3200" dirty="0">
                <a:solidFill>
                  <a:srgbClr val="002060"/>
                </a:solidFill>
              </a:rPr>
              <a:t>Minh Hiếu và Nguyễn Tất Minh (Trường THPT Triệu Sơn 5, Thanh Hóa) đã cùng nhau đi học suốt 10 năm liền.</a:t>
            </a:r>
            <a:br>
              <a:rPr lang="vi-VN" sz="3200" dirty="0">
                <a:solidFill>
                  <a:srgbClr val="002060"/>
                </a:solidFill>
              </a:rPr>
            </a:br>
            <a:r>
              <a:rPr lang="en-US" sz="3200" dirty="0" smtClean="0">
                <a:solidFill>
                  <a:srgbClr val="002060"/>
                </a:solidFill>
              </a:rPr>
              <a:t>	</a:t>
            </a:r>
            <a:r>
              <a:rPr lang="vi-VN" sz="3200" dirty="0" smtClean="0">
                <a:solidFill>
                  <a:srgbClr val="002060"/>
                </a:solidFill>
              </a:rPr>
              <a:t>Minh </a:t>
            </a:r>
            <a:r>
              <a:rPr lang="vi-VN" sz="3200" dirty="0">
                <a:solidFill>
                  <a:srgbClr val="002060"/>
                </a:solidFill>
              </a:rPr>
              <a:t>sinh ra đã không được may mắn như những đứa trẻ khác. </a:t>
            </a:r>
            <a:r>
              <a:rPr lang="en-US" sz="3200" dirty="0" smtClean="0">
                <a:solidFill>
                  <a:srgbClr val="002060"/>
                </a:solidFill>
              </a:rPr>
              <a:t>	</a:t>
            </a:r>
            <a:r>
              <a:rPr lang="vi-VN" sz="3200" dirty="0" smtClean="0">
                <a:solidFill>
                  <a:srgbClr val="002060"/>
                </a:solidFill>
              </a:rPr>
              <a:t>Từ </a:t>
            </a:r>
            <a:r>
              <a:rPr lang="vi-VN" sz="3200" dirty="0">
                <a:solidFill>
                  <a:srgbClr val="002060"/>
                </a:solidFill>
              </a:rPr>
              <a:t>lúc lọt lòng, Minh đã bị dị tật bẩm sinh, đôi chân và 1 tay co quắp, càng lớn càng teo lại. Thấy bạn không thể đi lại, Hiếu đã “thay đôi chân”, cõng Minh đến trường ròng rã 10 năm qua.</a:t>
            </a:r>
            <a:br>
              <a:rPr lang="vi-VN" sz="3200" dirty="0">
                <a:solidFill>
                  <a:srgbClr val="002060"/>
                </a:solidFill>
              </a:rPr>
            </a:br>
            <a:r>
              <a:rPr lang="en-US" sz="3200" dirty="0" smtClean="0">
                <a:solidFill>
                  <a:srgbClr val="002060"/>
                </a:solidFill>
              </a:rPr>
              <a:t>	</a:t>
            </a:r>
            <a:r>
              <a:rPr lang="vi-VN" sz="3200" dirty="0" smtClean="0">
                <a:solidFill>
                  <a:srgbClr val="002060"/>
                </a:solidFill>
              </a:rPr>
              <a:t>Trong </a:t>
            </a:r>
            <a:r>
              <a:rPr lang="vi-VN" sz="3200" dirty="0">
                <a:solidFill>
                  <a:srgbClr val="002060"/>
                </a:solidFill>
              </a:rPr>
              <a:t>kỳ thi tốt nghiệp THPT vừa qua, đôi bạn đạt được kết quả rất cao, đều trên 28 điểm.</a:t>
            </a:r>
            <a:br>
              <a:rPr lang="vi-VN" sz="3200" dirty="0">
                <a:solidFill>
                  <a:srgbClr val="002060"/>
                </a:solidFill>
              </a:rPr>
            </a:br>
            <a:r>
              <a:rPr lang="en-US" sz="3200" dirty="0" smtClean="0">
                <a:solidFill>
                  <a:srgbClr val="002060"/>
                </a:solidFill>
              </a:rPr>
              <a:t>	</a:t>
            </a:r>
            <a:r>
              <a:rPr lang="vi-VN" sz="3200" dirty="0" smtClean="0">
                <a:solidFill>
                  <a:srgbClr val="002060"/>
                </a:solidFill>
              </a:rPr>
              <a:t>Hiếu </a:t>
            </a:r>
            <a:r>
              <a:rPr lang="vi-VN" sz="3200" dirty="0">
                <a:solidFill>
                  <a:srgbClr val="002060"/>
                </a:solidFill>
              </a:rPr>
              <a:t>thi khối B, có điểm số môn Toán 9,4, Hóa 9,75, Sinh 9 điểm. Còn Minh thi khối A, có điểm môn Toán 9,60, Lý 9,25, Hóa 9,25 điểm</a:t>
            </a:r>
            <a:r>
              <a:rPr lang="vi-VN" sz="3200" dirty="0" smtClean="0">
                <a:solidFill>
                  <a:srgbClr val="002060"/>
                </a:solidFill>
              </a:rPr>
              <a:t>.</a:t>
            </a:r>
            <a:r>
              <a:rPr lang="en-US" sz="3200" dirty="0" smtClean="0">
                <a:solidFill>
                  <a:srgbClr val="002060"/>
                </a:solidFill>
              </a:rPr>
              <a:t> Minh </a:t>
            </a:r>
            <a:r>
              <a:rPr lang="en-US" sz="3200" dirty="0" err="1" smtClean="0">
                <a:solidFill>
                  <a:srgbClr val="002060"/>
                </a:solidFill>
              </a:rPr>
              <a:t>thi</a:t>
            </a:r>
            <a:r>
              <a:rPr lang="en-US" sz="3200" dirty="0" smtClean="0">
                <a:solidFill>
                  <a:srgbClr val="002060"/>
                </a:solidFill>
              </a:rPr>
              <a:t> </a:t>
            </a:r>
            <a:r>
              <a:rPr lang="en-US" sz="3200" dirty="0" err="1" smtClean="0">
                <a:solidFill>
                  <a:srgbClr val="002060"/>
                </a:solidFill>
              </a:rPr>
              <a:t>đỗ</a:t>
            </a:r>
            <a:r>
              <a:rPr lang="en-US" sz="3200" dirty="0" smtClean="0">
                <a:solidFill>
                  <a:srgbClr val="002060"/>
                </a:solidFill>
              </a:rPr>
              <a:t> ĐH </a:t>
            </a:r>
            <a:r>
              <a:rPr lang="en-US" sz="3200" dirty="0" err="1" smtClean="0">
                <a:solidFill>
                  <a:srgbClr val="002060"/>
                </a:solidFill>
              </a:rPr>
              <a:t>Bách</a:t>
            </a:r>
            <a:r>
              <a:rPr lang="en-US" sz="3200" dirty="0" smtClean="0">
                <a:solidFill>
                  <a:srgbClr val="002060"/>
                </a:solidFill>
              </a:rPr>
              <a:t> </a:t>
            </a:r>
            <a:r>
              <a:rPr lang="en-US" sz="3200" dirty="0" err="1" smtClean="0">
                <a:solidFill>
                  <a:srgbClr val="002060"/>
                </a:solidFill>
              </a:rPr>
              <a:t>Khoa</a:t>
            </a:r>
            <a:r>
              <a:rPr lang="en-US" sz="3200" dirty="0" smtClean="0">
                <a:solidFill>
                  <a:srgbClr val="002060"/>
                </a:solidFill>
              </a:rPr>
              <a:t> </a:t>
            </a:r>
            <a:r>
              <a:rPr lang="en-US" sz="3200" dirty="0" err="1" smtClean="0">
                <a:solidFill>
                  <a:srgbClr val="002060"/>
                </a:solidFill>
              </a:rPr>
              <a:t>khoa</a:t>
            </a:r>
            <a:r>
              <a:rPr lang="en-US" sz="3200" dirty="0" smtClean="0">
                <a:solidFill>
                  <a:srgbClr val="002060"/>
                </a:solidFill>
              </a:rPr>
              <a:t> CNTT, </a:t>
            </a:r>
            <a:r>
              <a:rPr lang="en-US" sz="3200" dirty="0" err="1" smtClean="0">
                <a:solidFill>
                  <a:srgbClr val="002060"/>
                </a:solidFill>
              </a:rPr>
              <a:t>còn</a:t>
            </a:r>
            <a:r>
              <a:rPr lang="en-US" sz="3200" dirty="0" smtClean="0">
                <a:solidFill>
                  <a:srgbClr val="002060"/>
                </a:solidFill>
              </a:rPr>
              <a:t> </a:t>
            </a:r>
            <a:r>
              <a:rPr lang="en-US" sz="3200" dirty="0" err="1" smtClean="0">
                <a:solidFill>
                  <a:srgbClr val="002060"/>
                </a:solidFill>
              </a:rPr>
              <a:t>Hiếu</a:t>
            </a:r>
            <a:r>
              <a:rPr lang="en-US" sz="3200" dirty="0" smtClean="0">
                <a:solidFill>
                  <a:srgbClr val="002060"/>
                </a:solidFill>
              </a:rPr>
              <a:t> </a:t>
            </a:r>
            <a:r>
              <a:rPr lang="en-US" sz="3200" dirty="0" err="1" smtClean="0">
                <a:solidFill>
                  <a:srgbClr val="002060"/>
                </a:solidFill>
              </a:rPr>
              <a:t>đã</a:t>
            </a:r>
            <a:r>
              <a:rPr lang="en-US" sz="3200" dirty="0" smtClean="0">
                <a:solidFill>
                  <a:srgbClr val="002060"/>
                </a:solidFill>
              </a:rPr>
              <a:t> </a:t>
            </a:r>
            <a:r>
              <a:rPr lang="en-US" sz="3200" dirty="0" err="1" smtClean="0">
                <a:solidFill>
                  <a:srgbClr val="002060"/>
                </a:solidFill>
              </a:rPr>
              <a:t>đỗ</a:t>
            </a:r>
            <a:r>
              <a:rPr lang="en-US" sz="3200" dirty="0" smtClean="0">
                <a:solidFill>
                  <a:srgbClr val="002060"/>
                </a:solidFill>
              </a:rPr>
              <a:t> </a:t>
            </a:r>
            <a:r>
              <a:rPr lang="en-US" sz="3200" dirty="0" err="1" smtClean="0">
                <a:solidFill>
                  <a:srgbClr val="002060"/>
                </a:solidFill>
              </a:rPr>
              <a:t>vào</a:t>
            </a:r>
            <a:r>
              <a:rPr lang="en-US" sz="3200" dirty="0" smtClean="0">
                <a:solidFill>
                  <a:srgbClr val="002060"/>
                </a:solidFill>
              </a:rPr>
              <a:t> ĐH Y </a:t>
            </a:r>
            <a:r>
              <a:rPr lang="en-US" sz="3200" dirty="0" err="1" smtClean="0">
                <a:solidFill>
                  <a:srgbClr val="002060"/>
                </a:solidFill>
              </a:rPr>
              <a:t>Thái</a:t>
            </a:r>
            <a:r>
              <a:rPr lang="en-US" sz="3200" dirty="0" smtClean="0">
                <a:solidFill>
                  <a:srgbClr val="002060"/>
                </a:solidFill>
              </a:rPr>
              <a:t> </a:t>
            </a:r>
            <a:r>
              <a:rPr lang="en-US" sz="3200" dirty="0" err="1" smtClean="0">
                <a:solidFill>
                  <a:srgbClr val="002060"/>
                </a:solidFill>
              </a:rPr>
              <a:t>Bình</a:t>
            </a:r>
            <a:r>
              <a:rPr lang="en-US" sz="3200" dirty="0" smtClean="0">
                <a:solidFill>
                  <a:srgbClr val="002060"/>
                </a:solidFill>
              </a:rPr>
              <a:t> </a:t>
            </a:r>
            <a:r>
              <a:rPr lang="en-US" sz="3200" dirty="0" err="1" smtClean="0">
                <a:solidFill>
                  <a:srgbClr val="002060"/>
                </a:solidFill>
              </a:rPr>
              <a:t>trong</a:t>
            </a:r>
            <a:r>
              <a:rPr lang="en-US" sz="3200" dirty="0" smtClean="0">
                <a:solidFill>
                  <a:srgbClr val="002060"/>
                </a:solidFill>
              </a:rPr>
              <a:t> </a:t>
            </a:r>
            <a:r>
              <a:rPr lang="en-US" sz="3200" dirty="0" err="1" smtClean="0">
                <a:solidFill>
                  <a:srgbClr val="002060"/>
                </a:solidFill>
              </a:rPr>
              <a:t>năm</a:t>
            </a:r>
            <a:r>
              <a:rPr lang="en-US" sz="3200" dirty="0" smtClean="0">
                <a:solidFill>
                  <a:srgbClr val="002060"/>
                </a:solidFill>
              </a:rPr>
              <a:t> </a:t>
            </a:r>
            <a:r>
              <a:rPr lang="en-US" sz="3200" dirty="0" err="1" smtClean="0">
                <a:solidFill>
                  <a:srgbClr val="002060"/>
                </a:solidFill>
              </a:rPr>
              <a:t>học</a:t>
            </a:r>
            <a:r>
              <a:rPr lang="en-US" sz="3200" dirty="0" smtClean="0">
                <a:solidFill>
                  <a:srgbClr val="002060"/>
                </a:solidFill>
              </a:rPr>
              <a:t> 2020 - 2021</a:t>
            </a:r>
            <a:r>
              <a:rPr lang="vi-VN" sz="3200" dirty="0">
                <a:solidFill>
                  <a:srgbClr val="002060"/>
                </a:solidFill>
              </a:rPr>
              <a:t/>
            </a:r>
            <a:br>
              <a:rPr lang="vi-VN" sz="3200" dirty="0">
                <a:solidFill>
                  <a:srgbClr val="002060"/>
                </a:solidFill>
              </a:rPr>
            </a:br>
            <a:endParaRPr lang="en-US" sz="3200" dirty="0">
              <a:solidFill>
                <a:srgbClr val="002060"/>
              </a:solidFill>
            </a:endParaRPr>
          </a:p>
        </p:txBody>
      </p:sp>
    </p:spTree>
    <p:extLst>
      <p:ext uri="{BB962C8B-B14F-4D97-AF65-F5344CB8AC3E}">
        <p14:creationId xmlns:p14="http://schemas.microsoft.com/office/powerpoint/2010/main" val="2791909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4" name="Rectangle 38"/>
          <p:cNvSpPr>
            <a:spLocks noChangeArrowheads="1"/>
          </p:cNvSpPr>
          <p:nvPr/>
        </p:nvSpPr>
        <p:spPr bwMode="auto">
          <a:xfrm>
            <a:off x="1524000" y="213360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sz="2800" b="1">
                <a:solidFill>
                  <a:srgbClr val="0B19C8"/>
                </a:solidFill>
                <a:latin typeface="Times New Roman" panose="02020603050405020304" pitchFamily="18" charset="0"/>
              </a:rPr>
              <a:t>a. Tr</a:t>
            </a:r>
            <a:r>
              <a:rPr lang="vi-VN" sz="2800" b="1">
                <a:solidFill>
                  <a:srgbClr val="0B19C8"/>
                </a:solidFill>
                <a:latin typeface="Times New Roman" panose="02020603050405020304" pitchFamily="18" charset="0"/>
              </a:rPr>
              <a:t>ời</a:t>
            </a:r>
            <a:r>
              <a:rPr lang="en-US" sz="2800" b="1">
                <a:solidFill>
                  <a:srgbClr val="0B19C8"/>
                </a:solidFill>
                <a:latin typeface="Times New Roman" panose="02020603050405020304" pitchFamily="18" charset="0"/>
              </a:rPr>
              <a:t> lạnh và buồn ngủ nhưng em vẫn cố làm cho xong bài tập rồi mới đi ngủ</a:t>
            </a:r>
          </a:p>
        </p:txBody>
      </p:sp>
      <p:sp>
        <p:nvSpPr>
          <p:cNvPr id="9255" name="Rectangle 39"/>
          <p:cNvSpPr>
            <a:spLocks noChangeArrowheads="1"/>
          </p:cNvSpPr>
          <p:nvPr/>
        </p:nvSpPr>
        <p:spPr bwMode="auto">
          <a:xfrm>
            <a:off x="1524000" y="312420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sz="2800" b="1">
                <a:solidFill>
                  <a:srgbClr val="0B19C8"/>
                </a:solidFill>
                <a:latin typeface="Times New Roman" panose="02020603050405020304" pitchFamily="18" charset="0"/>
              </a:rPr>
              <a:t>b. Cô giáo cho em bài tập toán về nhà nhưng khó quá em chờ chị của em làm hộ</a:t>
            </a:r>
          </a:p>
        </p:txBody>
      </p:sp>
      <p:sp>
        <p:nvSpPr>
          <p:cNvPr id="9257" name="Rectangle 41"/>
          <p:cNvSpPr>
            <a:spLocks noChangeArrowheads="1"/>
          </p:cNvSpPr>
          <p:nvPr/>
        </p:nvSpPr>
        <p:spPr bwMode="auto">
          <a:xfrm>
            <a:off x="1524000" y="41148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0B19C8"/>
                </a:solidFill>
                <a:latin typeface="Times New Roman" panose="02020603050405020304" pitchFamily="18" charset="0"/>
              </a:rPr>
              <a:t>c. Trời mưa rất to và rét nhưng em vẫn đến trường</a:t>
            </a:r>
            <a:endParaRPr lang="pt-BR" sz="2800" b="1">
              <a:solidFill>
                <a:srgbClr val="0B19C8"/>
              </a:solidFill>
              <a:latin typeface="Times New Roman" panose="02020603050405020304" pitchFamily="18" charset="0"/>
            </a:endParaRPr>
          </a:p>
        </p:txBody>
      </p:sp>
      <p:sp>
        <p:nvSpPr>
          <p:cNvPr id="9258" name="Rectangle 42"/>
          <p:cNvSpPr>
            <a:spLocks noChangeArrowheads="1"/>
          </p:cNvSpPr>
          <p:nvPr/>
        </p:nvSpPr>
        <p:spPr bwMode="auto">
          <a:xfrm>
            <a:off x="1524000" y="54864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sz="2800" b="1">
                <a:solidFill>
                  <a:srgbClr val="0B19C8"/>
                </a:solidFill>
                <a:latin typeface="Times New Roman" panose="02020603050405020304" pitchFamily="18" charset="0"/>
              </a:rPr>
              <a:t>e. Đi học về, mẹ cho em sang nhà bạn chơi. Em liền đi ngay cho dù em có rất nhiều bài tập về nhà</a:t>
            </a:r>
          </a:p>
        </p:txBody>
      </p:sp>
      <p:sp>
        <p:nvSpPr>
          <p:cNvPr id="9260" name="Rectangle 44"/>
          <p:cNvSpPr>
            <a:spLocks noChangeArrowheads="1"/>
          </p:cNvSpPr>
          <p:nvPr/>
        </p:nvSpPr>
        <p:spPr bwMode="auto">
          <a:xfrm>
            <a:off x="1524000" y="45720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sz="2800" b="1">
                <a:solidFill>
                  <a:srgbClr val="0B19C8"/>
                </a:solidFill>
                <a:latin typeface="Times New Roman" panose="02020603050405020304" pitchFamily="18" charset="0"/>
              </a:rPr>
              <a:t>d. Hoàn cảnh gia đình bạn Lan rất khó khăn. Em và các bạn trong tổ đã lên kế hoạch giúp đỡ bạn</a:t>
            </a:r>
            <a:endParaRPr lang="en-US" sz="2800" b="1">
              <a:solidFill>
                <a:srgbClr val="0B19C8"/>
              </a:solidFill>
              <a:latin typeface="Times New Roman" panose="02020603050405020304" pitchFamily="18" charset="0"/>
            </a:endParaRPr>
          </a:p>
        </p:txBody>
      </p:sp>
      <p:sp>
        <p:nvSpPr>
          <p:cNvPr id="12295" name="Text Box 45"/>
          <p:cNvSpPr txBox="1">
            <a:spLocks noChangeArrowheads="1"/>
          </p:cNvSpPr>
          <p:nvPr/>
        </p:nvSpPr>
        <p:spPr bwMode="auto">
          <a:xfrm>
            <a:off x="1524000" y="1600201"/>
            <a:ext cx="7543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buFont typeface="Wingdings" panose="05000000000000000000" pitchFamily="2" charset="2"/>
              <a:buChar char="v"/>
            </a:pPr>
            <a:r>
              <a:rPr lang="en-US" sz="2800" b="1">
                <a:solidFill>
                  <a:srgbClr val="0B19C8"/>
                </a:solidFill>
                <a:latin typeface="Times New Roman" panose="02020603050405020304" pitchFamily="18" charset="0"/>
              </a:rPr>
              <a:t>Đánh giá xem tình huống sau </a:t>
            </a:r>
            <a:r>
              <a:rPr lang="en-US" sz="2800" b="1">
                <a:solidFill>
                  <a:srgbClr val="FF0000"/>
                </a:solidFill>
                <a:latin typeface="Times New Roman" panose="02020603050405020304" pitchFamily="18" charset="0"/>
              </a:rPr>
              <a:t>đúng</a:t>
            </a:r>
            <a:r>
              <a:rPr lang="en-US" sz="2800" b="1">
                <a:latin typeface="Times New Roman" panose="02020603050405020304" pitchFamily="18" charset="0"/>
              </a:rPr>
              <a:t> </a:t>
            </a:r>
            <a:r>
              <a:rPr lang="en-US" sz="2800" b="1">
                <a:solidFill>
                  <a:srgbClr val="0B19C8"/>
                </a:solidFill>
                <a:latin typeface="Times New Roman" panose="02020603050405020304" pitchFamily="18" charset="0"/>
              </a:rPr>
              <a:t>hay</a:t>
            </a:r>
            <a:r>
              <a:rPr lang="en-US" sz="2800" b="1">
                <a:solidFill>
                  <a:srgbClr val="FF0000"/>
                </a:solidFill>
                <a:latin typeface="Times New Roman" panose="02020603050405020304" pitchFamily="18" charset="0"/>
              </a:rPr>
              <a:t> sai</a:t>
            </a:r>
            <a:r>
              <a:rPr lang="en-US" sz="2800" b="1">
                <a:solidFill>
                  <a:srgbClr val="0000FF"/>
                </a:solidFill>
                <a:latin typeface="Times New Roman" panose="02020603050405020304" pitchFamily="18" charset="0"/>
              </a:rPr>
              <a:t>:</a:t>
            </a:r>
          </a:p>
        </p:txBody>
      </p:sp>
      <p:sp>
        <p:nvSpPr>
          <p:cNvPr id="12296" name="Text Box 13"/>
          <p:cNvSpPr txBox="1">
            <a:spLocks noChangeArrowheads="1"/>
          </p:cNvSpPr>
          <p:nvPr/>
        </p:nvSpPr>
        <p:spPr bwMode="auto">
          <a:xfrm>
            <a:off x="1524000" y="539751"/>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a:solidFill>
                  <a:srgbClr val="0B19C8"/>
                </a:solidFill>
                <a:latin typeface="Times New Roman" panose="02020603050405020304" pitchFamily="18" charset="0"/>
                <a:cs typeface="Times New Roman" panose="02020603050405020304" pitchFamily="18" charset="0"/>
              </a:rPr>
              <a:t>Đạo đức</a:t>
            </a:r>
          </a:p>
        </p:txBody>
      </p:sp>
      <p:sp>
        <p:nvSpPr>
          <p:cNvPr id="12297" name="Text Box 8"/>
          <p:cNvSpPr txBox="1">
            <a:spLocks noChangeArrowheads="1"/>
          </p:cNvSpPr>
          <p:nvPr/>
        </p:nvSpPr>
        <p:spPr bwMode="auto">
          <a:xfrm>
            <a:off x="1524000" y="990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b="1">
                <a:solidFill>
                  <a:srgbClr val="FF0000"/>
                </a:solidFill>
                <a:latin typeface="Times New Roman" panose="02020603050405020304" pitchFamily="18" charset="0"/>
                <a:cs typeface="Times New Roman" panose="02020603050405020304" pitchFamily="18" charset="0"/>
              </a:rPr>
              <a:t>Có chí thì nên. </a:t>
            </a:r>
            <a:r>
              <a:rPr lang="en-US" sz="2800" b="1">
                <a:solidFill>
                  <a:srgbClr val="0000CC"/>
                </a:solidFill>
                <a:latin typeface="Times New Roman" panose="02020603050405020304" pitchFamily="18" charset="0"/>
                <a:cs typeface="Times New Roman" panose="02020603050405020304" pitchFamily="18" charset="0"/>
              </a:rPr>
              <a:t>(Tiết 2)</a:t>
            </a:r>
          </a:p>
        </p:txBody>
      </p:sp>
    </p:spTree>
    <p:extLst>
      <p:ext uri="{BB962C8B-B14F-4D97-AF65-F5344CB8AC3E}">
        <p14:creationId xmlns:p14="http://schemas.microsoft.com/office/powerpoint/2010/main" val="4288852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iterate type="lt">
                                    <p:tmPct val="0"/>
                                  </p:iterate>
                                  <p:childTnLst>
                                    <p:set>
                                      <p:cBhvr>
                                        <p:cTn id="6" dur="1" fill="hold">
                                          <p:stCondLst>
                                            <p:cond delay="0"/>
                                          </p:stCondLst>
                                        </p:cTn>
                                        <p:tgtEl>
                                          <p:spTgt spid="9254"/>
                                        </p:tgtEl>
                                        <p:attrNameLst>
                                          <p:attrName>style.visibility</p:attrName>
                                        </p:attrNameLst>
                                      </p:cBhvr>
                                      <p:to>
                                        <p:strVal val="visible"/>
                                      </p:to>
                                    </p:set>
                                    <p:animEffect transition="in" filter="fade">
                                      <p:cBhvr>
                                        <p:cTn id="7" dur="1000"/>
                                        <p:tgtEl>
                                          <p:spTgt spid="9254"/>
                                        </p:tgtEl>
                                      </p:cBhvr>
                                    </p:animEffect>
                                    <p:anim calcmode="lin" valueType="num">
                                      <p:cBhvr>
                                        <p:cTn id="8" dur="1000" fill="hold"/>
                                        <p:tgtEl>
                                          <p:spTgt spid="9254"/>
                                        </p:tgtEl>
                                        <p:attrNameLst>
                                          <p:attrName>style.rotation</p:attrName>
                                        </p:attrNameLst>
                                      </p:cBhvr>
                                      <p:tavLst>
                                        <p:tav tm="0">
                                          <p:val>
                                            <p:fltVal val="720"/>
                                          </p:val>
                                        </p:tav>
                                        <p:tav tm="100000">
                                          <p:val>
                                            <p:fltVal val="0"/>
                                          </p:val>
                                        </p:tav>
                                      </p:tavLst>
                                    </p:anim>
                                    <p:anim calcmode="lin" valueType="num">
                                      <p:cBhvr>
                                        <p:cTn id="9" dur="1000" fill="hold"/>
                                        <p:tgtEl>
                                          <p:spTgt spid="9254"/>
                                        </p:tgtEl>
                                        <p:attrNameLst>
                                          <p:attrName>ppt_h</p:attrName>
                                        </p:attrNameLst>
                                      </p:cBhvr>
                                      <p:tavLst>
                                        <p:tav tm="0">
                                          <p:val>
                                            <p:fltVal val="0"/>
                                          </p:val>
                                        </p:tav>
                                        <p:tav tm="100000">
                                          <p:val>
                                            <p:strVal val="#ppt_h"/>
                                          </p:val>
                                        </p:tav>
                                      </p:tavLst>
                                    </p:anim>
                                    <p:anim calcmode="lin" valueType="num">
                                      <p:cBhvr>
                                        <p:cTn id="10" dur="1000" fill="hold"/>
                                        <p:tgtEl>
                                          <p:spTgt spid="9254"/>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iterate type="lt">
                                    <p:tmPct val="0"/>
                                  </p:iterate>
                                  <p:childTnLst>
                                    <p:set>
                                      <p:cBhvr>
                                        <p:cTn id="12" dur="1" fill="hold">
                                          <p:stCondLst>
                                            <p:cond delay="0"/>
                                          </p:stCondLst>
                                        </p:cTn>
                                        <p:tgtEl>
                                          <p:spTgt spid="9255"/>
                                        </p:tgtEl>
                                        <p:attrNameLst>
                                          <p:attrName>style.visibility</p:attrName>
                                        </p:attrNameLst>
                                      </p:cBhvr>
                                      <p:to>
                                        <p:strVal val="visible"/>
                                      </p:to>
                                    </p:set>
                                    <p:animEffect transition="in" filter="fade">
                                      <p:cBhvr>
                                        <p:cTn id="13" dur="1000"/>
                                        <p:tgtEl>
                                          <p:spTgt spid="9255"/>
                                        </p:tgtEl>
                                      </p:cBhvr>
                                    </p:animEffect>
                                    <p:anim calcmode="lin" valueType="num">
                                      <p:cBhvr>
                                        <p:cTn id="14" dur="1000" fill="hold"/>
                                        <p:tgtEl>
                                          <p:spTgt spid="9255"/>
                                        </p:tgtEl>
                                        <p:attrNameLst>
                                          <p:attrName>style.rotation</p:attrName>
                                        </p:attrNameLst>
                                      </p:cBhvr>
                                      <p:tavLst>
                                        <p:tav tm="0">
                                          <p:val>
                                            <p:fltVal val="720"/>
                                          </p:val>
                                        </p:tav>
                                        <p:tav tm="100000">
                                          <p:val>
                                            <p:fltVal val="0"/>
                                          </p:val>
                                        </p:tav>
                                      </p:tavLst>
                                    </p:anim>
                                    <p:anim calcmode="lin" valueType="num">
                                      <p:cBhvr>
                                        <p:cTn id="15" dur="1000" fill="hold"/>
                                        <p:tgtEl>
                                          <p:spTgt spid="9255"/>
                                        </p:tgtEl>
                                        <p:attrNameLst>
                                          <p:attrName>ppt_h</p:attrName>
                                        </p:attrNameLst>
                                      </p:cBhvr>
                                      <p:tavLst>
                                        <p:tav tm="0">
                                          <p:val>
                                            <p:fltVal val="0"/>
                                          </p:val>
                                        </p:tav>
                                        <p:tav tm="100000">
                                          <p:val>
                                            <p:strVal val="#ppt_h"/>
                                          </p:val>
                                        </p:tav>
                                      </p:tavLst>
                                    </p:anim>
                                    <p:anim calcmode="lin" valueType="num">
                                      <p:cBhvr>
                                        <p:cTn id="16" dur="1000" fill="hold"/>
                                        <p:tgtEl>
                                          <p:spTgt spid="9255"/>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iterate type="lt">
                                    <p:tmPct val="0"/>
                                  </p:iterate>
                                  <p:childTnLst>
                                    <p:set>
                                      <p:cBhvr>
                                        <p:cTn id="18" dur="1" fill="hold">
                                          <p:stCondLst>
                                            <p:cond delay="0"/>
                                          </p:stCondLst>
                                        </p:cTn>
                                        <p:tgtEl>
                                          <p:spTgt spid="9257"/>
                                        </p:tgtEl>
                                        <p:attrNameLst>
                                          <p:attrName>style.visibility</p:attrName>
                                        </p:attrNameLst>
                                      </p:cBhvr>
                                      <p:to>
                                        <p:strVal val="visible"/>
                                      </p:to>
                                    </p:set>
                                    <p:animEffect transition="in" filter="fade">
                                      <p:cBhvr>
                                        <p:cTn id="19" dur="1000"/>
                                        <p:tgtEl>
                                          <p:spTgt spid="9257"/>
                                        </p:tgtEl>
                                      </p:cBhvr>
                                    </p:animEffect>
                                    <p:anim calcmode="lin" valueType="num">
                                      <p:cBhvr>
                                        <p:cTn id="20" dur="1000" fill="hold"/>
                                        <p:tgtEl>
                                          <p:spTgt spid="9257"/>
                                        </p:tgtEl>
                                        <p:attrNameLst>
                                          <p:attrName>style.rotation</p:attrName>
                                        </p:attrNameLst>
                                      </p:cBhvr>
                                      <p:tavLst>
                                        <p:tav tm="0">
                                          <p:val>
                                            <p:fltVal val="720"/>
                                          </p:val>
                                        </p:tav>
                                        <p:tav tm="100000">
                                          <p:val>
                                            <p:fltVal val="0"/>
                                          </p:val>
                                        </p:tav>
                                      </p:tavLst>
                                    </p:anim>
                                    <p:anim calcmode="lin" valueType="num">
                                      <p:cBhvr>
                                        <p:cTn id="21" dur="1000" fill="hold"/>
                                        <p:tgtEl>
                                          <p:spTgt spid="9257"/>
                                        </p:tgtEl>
                                        <p:attrNameLst>
                                          <p:attrName>ppt_h</p:attrName>
                                        </p:attrNameLst>
                                      </p:cBhvr>
                                      <p:tavLst>
                                        <p:tav tm="0">
                                          <p:val>
                                            <p:fltVal val="0"/>
                                          </p:val>
                                        </p:tav>
                                        <p:tav tm="100000">
                                          <p:val>
                                            <p:strVal val="#ppt_h"/>
                                          </p:val>
                                        </p:tav>
                                      </p:tavLst>
                                    </p:anim>
                                    <p:anim calcmode="lin" valueType="num">
                                      <p:cBhvr>
                                        <p:cTn id="22" dur="1000" fill="hold"/>
                                        <p:tgtEl>
                                          <p:spTgt spid="9257"/>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iterate type="lt">
                                    <p:tmPct val="0"/>
                                  </p:iterate>
                                  <p:childTnLst>
                                    <p:set>
                                      <p:cBhvr>
                                        <p:cTn id="24" dur="1" fill="hold">
                                          <p:stCondLst>
                                            <p:cond delay="0"/>
                                          </p:stCondLst>
                                        </p:cTn>
                                        <p:tgtEl>
                                          <p:spTgt spid="9258"/>
                                        </p:tgtEl>
                                        <p:attrNameLst>
                                          <p:attrName>style.visibility</p:attrName>
                                        </p:attrNameLst>
                                      </p:cBhvr>
                                      <p:to>
                                        <p:strVal val="visible"/>
                                      </p:to>
                                    </p:set>
                                    <p:animEffect transition="in" filter="fade">
                                      <p:cBhvr>
                                        <p:cTn id="25" dur="1000"/>
                                        <p:tgtEl>
                                          <p:spTgt spid="9258"/>
                                        </p:tgtEl>
                                      </p:cBhvr>
                                    </p:animEffect>
                                    <p:anim calcmode="lin" valueType="num">
                                      <p:cBhvr>
                                        <p:cTn id="26" dur="1000" fill="hold"/>
                                        <p:tgtEl>
                                          <p:spTgt spid="9258"/>
                                        </p:tgtEl>
                                        <p:attrNameLst>
                                          <p:attrName>style.rotation</p:attrName>
                                        </p:attrNameLst>
                                      </p:cBhvr>
                                      <p:tavLst>
                                        <p:tav tm="0">
                                          <p:val>
                                            <p:fltVal val="720"/>
                                          </p:val>
                                        </p:tav>
                                        <p:tav tm="100000">
                                          <p:val>
                                            <p:fltVal val="0"/>
                                          </p:val>
                                        </p:tav>
                                      </p:tavLst>
                                    </p:anim>
                                    <p:anim calcmode="lin" valueType="num">
                                      <p:cBhvr>
                                        <p:cTn id="27" dur="1000" fill="hold"/>
                                        <p:tgtEl>
                                          <p:spTgt spid="9258"/>
                                        </p:tgtEl>
                                        <p:attrNameLst>
                                          <p:attrName>ppt_h</p:attrName>
                                        </p:attrNameLst>
                                      </p:cBhvr>
                                      <p:tavLst>
                                        <p:tav tm="0">
                                          <p:val>
                                            <p:fltVal val="0"/>
                                          </p:val>
                                        </p:tav>
                                        <p:tav tm="100000">
                                          <p:val>
                                            <p:strVal val="#ppt_h"/>
                                          </p:val>
                                        </p:tav>
                                      </p:tavLst>
                                    </p:anim>
                                    <p:anim calcmode="lin" valueType="num">
                                      <p:cBhvr>
                                        <p:cTn id="28" dur="1000" fill="hold"/>
                                        <p:tgtEl>
                                          <p:spTgt spid="9258"/>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iterate type="lt">
                                    <p:tmPct val="0"/>
                                  </p:iterate>
                                  <p:childTnLst>
                                    <p:set>
                                      <p:cBhvr>
                                        <p:cTn id="30" dur="1" fill="hold">
                                          <p:stCondLst>
                                            <p:cond delay="0"/>
                                          </p:stCondLst>
                                        </p:cTn>
                                        <p:tgtEl>
                                          <p:spTgt spid="9260">
                                            <p:txEl>
                                              <p:pRg st="0" end="0"/>
                                            </p:txEl>
                                          </p:spTgt>
                                        </p:tgtEl>
                                        <p:attrNameLst>
                                          <p:attrName>style.visibility</p:attrName>
                                        </p:attrNameLst>
                                      </p:cBhvr>
                                      <p:to>
                                        <p:strVal val="visible"/>
                                      </p:to>
                                    </p:set>
                                    <p:animEffect transition="in" filter="fade">
                                      <p:cBhvr>
                                        <p:cTn id="31" dur="1000"/>
                                        <p:tgtEl>
                                          <p:spTgt spid="9260">
                                            <p:txEl>
                                              <p:pRg st="0" end="0"/>
                                            </p:txEl>
                                          </p:spTgt>
                                        </p:tgtEl>
                                      </p:cBhvr>
                                    </p:animEffect>
                                    <p:anim calcmode="lin" valueType="num">
                                      <p:cBhvr>
                                        <p:cTn id="32" dur="1000" fill="hold"/>
                                        <p:tgtEl>
                                          <p:spTgt spid="9260">
                                            <p:txEl>
                                              <p:pRg st="0" end="0"/>
                                            </p:txEl>
                                          </p:spTgt>
                                        </p:tgtEl>
                                        <p:attrNameLst>
                                          <p:attrName>style.rotation</p:attrName>
                                        </p:attrNameLst>
                                      </p:cBhvr>
                                      <p:tavLst>
                                        <p:tav tm="0">
                                          <p:val>
                                            <p:fltVal val="720"/>
                                          </p:val>
                                        </p:tav>
                                        <p:tav tm="100000">
                                          <p:val>
                                            <p:fltVal val="0"/>
                                          </p:val>
                                        </p:tav>
                                      </p:tavLst>
                                    </p:anim>
                                    <p:anim calcmode="lin" valueType="num">
                                      <p:cBhvr>
                                        <p:cTn id="33" dur="1000" fill="hold"/>
                                        <p:tgtEl>
                                          <p:spTgt spid="9260">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9260">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mph" presetSubtype="0" fill="hold" grpId="1" nodeType="clickEffect">
                                  <p:stCondLst>
                                    <p:cond delay="0"/>
                                  </p:stCondLst>
                                  <p:iterate type="lt">
                                    <p:tmPct val="10000"/>
                                  </p:iterate>
                                  <p:childTnLst>
                                    <p:set>
                                      <p:cBhvr override="childStyle">
                                        <p:cTn id="38" dur="100" autoRev="1" fill="hold"/>
                                        <p:tgtEl>
                                          <p:spTgt spid="9254"/>
                                        </p:tgtEl>
                                        <p:attrNameLst>
                                          <p:attrName>style.color</p:attrName>
                                        </p:attrNameLst>
                                      </p:cBhvr>
                                      <p:to>
                                        <p:clrVal>
                                          <a:srgbClr val="FF0000"/>
                                        </p:clrVal>
                                      </p:to>
                                    </p:set>
                                    <p:set>
                                      <p:cBhvr>
                                        <p:cTn id="39" dur="100" autoRev="1" fill="hold"/>
                                        <p:tgtEl>
                                          <p:spTgt spid="9254"/>
                                        </p:tgtEl>
                                        <p:attrNameLst>
                                          <p:attrName>fillcolor</p:attrName>
                                        </p:attrNameLst>
                                      </p:cBhvr>
                                      <p:to>
                                        <p:clrVal>
                                          <a:srgbClr val="FF0000"/>
                                        </p:clrVal>
                                      </p:to>
                                    </p:set>
                                    <p:set>
                                      <p:cBhvr>
                                        <p:cTn id="40" dur="100" autoRev="1" fill="hold"/>
                                        <p:tgtEl>
                                          <p:spTgt spid="9254"/>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0" presetClass="emph" presetSubtype="0" fill="hold" grpId="1" nodeType="clickEffect">
                                  <p:stCondLst>
                                    <p:cond delay="0"/>
                                  </p:stCondLst>
                                  <p:iterate type="lt">
                                    <p:tmPct val="10000"/>
                                  </p:iterate>
                                  <p:childTnLst>
                                    <p:set>
                                      <p:cBhvr override="childStyle">
                                        <p:cTn id="44" dur="100" autoRev="1" fill="hold"/>
                                        <p:tgtEl>
                                          <p:spTgt spid="9255"/>
                                        </p:tgtEl>
                                        <p:attrNameLst>
                                          <p:attrName>style.color</p:attrName>
                                        </p:attrNameLst>
                                      </p:cBhvr>
                                      <p:to>
                                        <p:clrVal>
                                          <a:srgbClr val="0000FF"/>
                                        </p:clrVal>
                                      </p:to>
                                    </p:set>
                                    <p:set>
                                      <p:cBhvr>
                                        <p:cTn id="45" dur="100" autoRev="1" fill="hold"/>
                                        <p:tgtEl>
                                          <p:spTgt spid="9255"/>
                                        </p:tgtEl>
                                        <p:attrNameLst>
                                          <p:attrName>fillcolor</p:attrName>
                                        </p:attrNameLst>
                                      </p:cBhvr>
                                      <p:to>
                                        <p:clrVal>
                                          <a:srgbClr val="0000FF"/>
                                        </p:clrVal>
                                      </p:to>
                                    </p:set>
                                    <p:set>
                                      <p:cBhvr>
                                        <p:cTn id="46" dur="100" autoRev="1" fill="hold"/>
                                        <p:tgtEl>
                                          <p:spTgt spid="9255"/>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0" presetClass="emph" presetSubtype="0" fill="hold" grpId="1" nodeType="clickEffect">
                                  <p:stCondLst>
                                    <p:cond delay="0"/>
                                  </p:stCondLst>
                                  <p:iterate type="lt">
                                    <p:tmPct val="10000"/>
                                  </p:iterate>
                                  <p:childTnLst>
                                    <p:set>
                                      <p:cBhvr override="childStyle">
                                        <p:cTn id="50" dur="100" autoRev="1" fill="hold"/>
                                        <p:tgtEl>
                                          <p:spTgt spid="9257"/>
                                        </p:tgtEl>
                                        <p:attrNameLst>
                                          <p:attrName>style.color</p:attrName>
                                        </p:attrNameLst>
                                      </p:cBhvr>
                                      <p:to>
                                        <p:clrVal>
                                          <a:srgbClr val="FF0000"/>
                                        </p:clrVal>
                                      </p:to>
                                    </p:set>
                                    <p:set>
                                      <p:cBhvr>
                                        <p:cTn id="51" dur="100" autoRev="1" fill="hold"/>
                                        <p:tgtEl>
                                          <p:spTgt spid="9257"/>
                                        </p:tgtEl>
                                        <p:attrNameLst>
                                          <p:attrName>fillcolor</p:attrName>
                                        </p:attrNameLst>
                                      </p:cBhvr>
                                      <p:to>
                                        <p:clrVal>
                                          <a:srgbClr val="FF0000"/>
                                        </p:clrVal>
                                      </p:to>
                                    </p:set>
                                    <p:set>
                                      <p:cBhvr>
                                        <p:cTn id="52" dur="100" autoRev="1" fill="hold"/>
                                        <p:tgtEl>
                                          <p:spTgt spid="9257"/>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0" presetClass="emph" presetSubtype="0" fill="hold" nodeType="clickEffect">
                                  <p:stCondLst>
                                    <p:cond delay="0"/>
                                  </p:stCondLst>
                                  <p:iterate type="lt">
                                    <p:tmPct val="10000"/>
                                  </p:iterate>
                                  <p:childTnLst>
                                    <p:set>
                                      <p:cBhvr override="childStyle">
                                        <p:cTn id="56" dur="100" autoRev="1" fill="hold"/>
                                        <p:tgtEl>
                                          <p:spTgt spid="9260">
                                            <p:txEl>
                                              <p:pRg st="0" end="0"/>
                                            </p:txEl>
                                          </p:spTgt>
                                        </p:tgtEl>
                                        <p:attrNameLst>
                                          <p:attrName>style.color</p:attrName>
                                        </p:attrNameLst>
                                      </p:cBhvr>
                                      <p:to>
                                        <p:clrVal>
                                          <a:srgbClr val="FF0000"/>
                                        </p:clrVal>
                                      </p:to>
                                    </p:set>
                                    <p:set>
                                      <p:cBhvr>
                                        <p:cTn id="57" dur="100" autoRev="1" fill="hold"/>
                                        <p:tgtEl>
                                          <p:spTgt spid="9260">
                                            <p:txEl>
                                              <p:pRg st="0" end="0"/>
                                            </p:txEl>
                                          </p:spTgt>
                                        </p:tgtEl>
                                        <p:attrNameLst>
                                          <p:attrName>fillcolor</p:attrName>
                                        </p:attrNameLst>
                                      </p:cBhvr>
                                      <p:to>
                                        <p:clrVal>
                                          <a:srgbClr val="FF0000"/>
                                        </p:clrVal>
                                      </p:to>
                                    </p:set>
                                    <p:set>
                                      <p:cBhvr>
                                        <p:cTn id="58" dur="100" autoRev="1" fill="hold"/>
                                        <p:tgtEl>
                                          <p:spTgt spid="9260">
                                            <p:txEl>
                                              <p:pRg st="0" end="0"/>
                                            </p:txEl>
                                          </p:spTgt>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0" presetClass="emph" presetSubtype="0" fill="hold" grpId="1" nodeType="clickEffect">
                                  <p:stCondLst>
                                    <p:cond delay="0"/>
                                  </p:stCondLst>
                                  <p:iterate type="lt">
                                    <p:tmPct val="10000"/>
                                  </p:iterate>
                                  <p:childTnLst>
                                    <p:set>
                                      <p:cBhvr override="childStyle">
                                        <p:cTn id="62" dur="100" autoRev="1" fill="hold"/>
                                        <p:tgtEl>
                                          <p:spTgt spid="9258"/>
                                        </p:tgtEl>
                                        <p:attrNameLst>
                                          <p:attrName>style.color</p:attrName>
                                        </p:attrNameLst>
                                      </p:cBhvr>
                                      <p:to>
                                        <p:clrVal>
                                          <a:srgbClr val="0000FF"/>
                                        </p:clrVal>
                                      </p:to>
                                    </p:set>
                                    <p:set>
                                      <p:cBhvr>
                                        <p:cTn id="63" dur="100" autoRev="1" fill="hold"/>
                                        <p:tgtEl>
                                          <p:spTgt spid="9258"/>
                                        </p:tgtEl>
                                        <p:attrNameLst>
                                          <p:attrName>fillcolor</p:attrName>
                                        </p:attrNameLst>
                                      </p:cBhvr>
                                      <p:to>
                                        <p:clrVal>
                                          <a:srgbClr val="0000FF"/>
                                        </p:clrVal>
                                      </p:to>
                                    </p:set>
                                    <p:set>
                                      <p:cBhvr>
                                        <p:cTn id="64" dur="100" autoRev="1" fill="hold"/>
                                        <p:tgtEl>
                                          <p:spTgt spid="92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4" grpId="0"/>
      <p:bldP spid="9254" grpId="1"/>
      <p:bldP spid="9255" grpId="0"/>
      <p:bldP spid="9255" grpId="1"/>
      <p:bldP spid="9257" grpId="0"/>
      <p:bldP spid="9257" grpId="1"/>
      <p:bldP spid="9258" grpId="0"/>
      <p:bldP spid="9258" grpId="1"/>
      <p:bldP spid="926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9390064" y="5510214"/>
            <a:ext cx="1277937"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0929">
            <a:off x="1524000" y="1"/>
            <a:ext cx="1277938"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0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812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334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764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6764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51816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51816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8839201" y="46482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8610600" y="31242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0292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4"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10401" y="45720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1" y="47244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6"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78325" y="6172201"/>
            <a:ext cx="6858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7"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02125" y="5761038"/>
            <a:ext cx="1066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8"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02125" y="6173789"/>
            <a:ext cx="6858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9"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6096001"/>
            <a:ext cx="6858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0" descr="j031805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246735">
            <a:off x="5334000" y="4724400"/>
            <a:ext cx="6794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1" descr="j031805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2527">
            <a:off x="5967414" y="4800600"/>
            <a:ext cx="8905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2" descr="1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352724">
            <a:off x="7620000" y="38862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2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525000" y="4495800"/>
            <a:ext cx="666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24"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4958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5"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4958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6"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5486400"/>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7"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50292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28"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50292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29"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05201" y="5562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0"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50292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1"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48006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2"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50292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3"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6096000"/>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4"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3601" y="5562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5"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29401" y="5562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6"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53001" y="5181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37"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52801" y="53340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38"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1" y="5562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1" name="Picture 39"/>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52578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2" name="Picture 40"/>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53340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3" name="Picture 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4114800"/>
            <a:ext cx="666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4" name="Picture 42"/>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805517">
            <a:off x="8915400" y="4343401"/>
            <a:ext cx="5334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5" name="Picture 43"/>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4470357">
            <a:off x="2286001" y="4419601"/>
            <a:ext cx="533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6" name="Picture 44"/>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7244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7" name="Picture 4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622935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8" name="Picture 46"/>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5029200"/>
            <a:ext cx="666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9" name="Picture 47"/>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8682075">
            <a:off x="6248400" y="4953001"/>
            <a:ext cx="5334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0" name="Picture 48"/>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3796223">
            <a:off x="3471863" y="4605338"/>
            <a:ext cx="533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1" name="Picture 49"/>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8682075">
            <a:off x="8153400" y="3429001"/>
            <a:ext cx="5334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2" name="Picture 50"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3340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3" name="Picture 51"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8077200" y="54864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4" name="Picture 52"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6769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5" name="Picture 53"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96201" y="49530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6" name="Picture 54"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55626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7" name="Picture 55"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743200"/>
            <a:ext cx="17605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8" name="Picture 56"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50292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9" name="Picture 57"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4724400" y="54864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0" name="Picture 58"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4572000" y="49530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1" name="Picture 59"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0" y="54864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2" name="Picture 60"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76801" y="5562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73" name="Group 61"/>
          <p:cNvGrpSpPr>
            <a:grpSpLocks/>
          </p:cNvGrpSpPr>
          <p:nvPr/>
        </p:nvGrpSpPr>
        <p:grpSpPr bwMode="auto">
          <a:xfrm>
            <a:off x="6324600" y="4648200"/>
            <a:ext cx="1905000" cy="2209800"/>
            <a:chOff x="-216" y="3820"/>
            <a:chExt cx="648" cy="281"/>
          </a:xfrm>
        </p:grpSpPr>
        <p:pic>
          <p:nvPicPr>
            <p:cNvPr id="13413" name="Picture 62"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 y="3895"/>
              <a:ext cx="4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 name="Picture 63"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6" y="3820"/>
              <a:ext cx="4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 name="Picture 64"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834"/>
              <a:ext cx="4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74" name="Picture 65"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5791201"/>
            <a:ext cx="6858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5" name="Picture 66"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53001" y="5562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6" name="Picture 67"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1" y="5562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7" name="Picture 68"/>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32766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8" name="Picture 69"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86401" y="5562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79" name="Group 70"/>
          <p:cNvGrpSpPr>
            <a:grpSpLocks/>
          </p:cNvGrpSpPr>
          <p:nvPr/>
        </p:nvGrpSpPr>
        <p:grpSpPr bwMode="auto">
          <a:xfrm>
            <a:off x="5029200" y="4648200"/>
            <a:ext cx="1905000" cy="2209800"/>
            <a:chOff x="-216" y="3820"/>
            <a:chExt cx="648" cy="281"/>
          </a:xfrm>
        </p:grpSpPr>
        <p:pic>
          <p:nvPicPr>
            <p:cNvPr id="13410" name="Picture 71"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 y="3895"/>
              <a:ext cx="4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1" name="Picture 72"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6" y="3820"/>
              <a:ext cx="4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2" name="Picture 73"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834"/>
              <a:ext cx="4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80" name="Picture 74"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5791200"/>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1" name="Picture 75"/>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2695130">
            <a:off x="5562600" y="4114801"/>
            <a:ext cx="5334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2" name="Picture 76"/>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3819223">
            <a:off x="1524001" y="5029201"/>
            <a:ext cx="533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3" name="Picture 77"/>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8682075">
            <a:off x="6781800" y="4495801"/>
            <a:ext cx="5334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4" name="Picture 78"/>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43434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5" name="Picture 79"/>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42672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6" name="Picture 80"/>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48768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7" name="Picture 8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52578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8" name="Picture 82"/>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620000" y="54102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9" name="Picture 8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54102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0" name="Picture 84"/>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44958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1" name="Picture 8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058400" y="51054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2" name="Picture 86"/>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50292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3" name="Picture 87"/>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753600" y="53340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4" name="Picture 88"/>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296400" y="4800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5" name="Picture 89"/>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50292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6" name="Picture 90"/>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772400" y="4648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7" name="Picture 9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41148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8" name="Picture 92"/>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8763000" y="48006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9" name="Picture 9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162800" y="45720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0" name="Picture 94"/>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781800" y="48768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1" name="Picture 9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46482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2" name="Picture 96"/>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864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3" name="Picture 97"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430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4" name="Picture 98"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8288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5" name="Picture 99"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2286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6" name="Picture 100"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392444" y="2382"/>
            <a:ext cx="1277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7" name="Picture 101"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21620" y="5582445"/>
            <a:ext cx="12779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8" name="Picture 10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74020" y="5582445"/>
            <a:ext cx="12779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4" name="WordArt 104" descr="White marble"/>
          <p:cNvSpPr>
            <a:spLocks noChangeArrowheads="1" noChangeShapeType="1" noTextEdit="1"/>
          </p:cNvSpPr>
          <p:nvPr/>
        </p:nvSpPr>
        <p:spPr bwMode="auto">
          <a:xfrm>
            <a:off x="2057400" y="1219201"/>
            <a:ext cx="8229600" cy="1135063"/>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990099"/>
              </a:contourClr>
            </a:sp3d>
          </a:bodyPr>
          <a:lstStyle/>
          <a:p>
            <a:pPr algn="ctr"/>
            <a:r>
              <a:rPr lang="en-US" sz="3600" kern="10">
                <a:ln w="9525">
                  <a:round/>
                  <a:headEnd/>
                  <a:tailEnd/>
                </a:ln>
                <a:solidFill>
                  <a:srgbClr val="990099"/>
                </a:solidFill>
                <a:latin typeface="Times New Roman" panose="02020603050405020304" pitchFamily="18" charset="0"/>
                <a:cs typeface="Times New Roman" panose="02020603050405020304" pitchFamily="18" charset="0"/>
              </a:rPr>
              <a:t>CHÀO TẠM BIỆT CÁC EM</a:t>
            </a:r>
          </a:p>
        </p:txBody>
      </p:sp>
    </p:spTree>
    <p:extLst>
      <p:ext uri="{BB962C8B-B14F-4D97-AF65-F5344CB8AC3E}">
        <p14:creationId xmlns:p14="http://schemas.microsoft.com/office/powerpoint/2010/main" val="3658017115"/>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1304"/>
                                        </p:tgtEl>
                                        <p:attrNameLst>
                                          <p:attrName>style.visibility</p:attrName>
                                        </p:attrNameLst>
                                      </p:cBhvr>
                                      <p:to>
                                        <p:strVal val="visible"/>
                                      </p:to>
                                    </p:set>
                                    <p:anim calcmode="lin" valueType="num">
                                      <p:cBhvr>
                                        <p:cTn id="7" dur="1000" fill="hold"/>
                                        <p:tgtEl>
                                          <p:spTgt spid="51304"/>
                                        </p:tgtEl>
                                        <p:attrNameLst>
                                          <p:attrName>ppt_w</p:attrName>
                                        </p:attrNameLst>
                                      </p:cBhvr>
                                      <p:tavLst>
                                        <p:tav tm="0">
                                          <p:val>
                                            <p:strVal val="#ppt_w*0.70"/>
                                          </p:val>
                                        </p:tav>
                                        <p:tav tm="100000">
                                          <p:val>
                                            <p:strVal val="#ppt_w"/>
                                          </p:val>
                                        </p:tav>
                                      </p:tavLst>
                                    </p:anim>
                                    <p:anim calcmode="lin" valueType="num">
                                      <p:cBhvr>
                                        <p:cTn id="8" dur="1000" fill="hold"/>
                                        <p:tgtEl>
                                          <p:spTgt spid="51304"/>
                                        </p:tgtEl>
                                        <p:attrNameLst>
                                          <p:attrName>ppt_h</p:attrName>
                                        </p:attrNameLst>
                                      </p:cBhvr>
                                      <p:tavLst>
                                        <p:tav tm="0">
                                          <p:val>
                                            <p:strVal val="#ppt_h"/>
                                          </p:val>
                                        </p:tav>
                                        <p:tav tm="100000">
                                          <p:val>
                                            <p:strVal val="#ppt_h"/>
                                          </p:val>
                                        </p:tav>
                                      </p:tavLst>
                                    </p:anim>
                                    <p:animEffect transition="in" filter="fade">
                                      <p:cBhvr>
                                        <p:cTn id="9" dur="1000"/>
                                        <p:tgtEl>
                                          <p:spTgt spid="51304"/>
                                        </p:tgtEl>
                                      </p:cBhvr>
                                    </p:animEffect>
                                  </p:childTnLst>
                                </p:cTn>
                              </p:par>
                              <p:par>
                                <p:cTn id="10" presetID="2" presetClass="entr" presetSubtype="4" fill="hold" grpId="1" nodeType="withEffect">
                                  <p:stCondLst>
                                    <p:cond delay="0"/>
                                  </p:stCondLst>
                                  <p:childTnLst>
                                    <p:set>
                                      <p:cBhvr>
                                        <p:cTn id="11" dur="1" fill="hold">
                                          <p:stCondLst>
                                            <p:cond delay="0"/>
                                          </p:stCondLst>
                                        </p:cTn>
                                        <p:tgtEl>
                                          <p:spTgt spid="51304"/>
                                        </p:tgtEl>
                                        <p:attrNameLst>
                                          <p:attrName>style.visibility</p:attrName>
                                        </p:attrNameLst>
                                      </p:cBhvr>
                                      <p:to>
                                        <p:strVal val="visible"/>
                                      </p:to>
                                    </p:set>
                                    <p:anim calcmode="lin" valueType="num">
                                      <p:cBhvr additive="base">
                                        <p:cTn id="12" dur="500" fill="hold"/>
                                        <p:tgtEl>
                                          <p:spTgt spid="51304"/>
                                        </p:tgtEl>
                                        <p:attrNameLst>
                                          <p:attrName>ppt_x</p:attrName>
                                        </p:attrNameLst>
                                      </p:cBhvr>
                                      <p:tavLst>
                                        <p:tav tm="0">
                                          <p:val>
                                            <p:strVal val="#ppt_x"/>
                                          </p:val>
                                        </p:tav>
                                        <p:tav tm="100000">
                                          <p:val>
                                            <p:strVal val="#ppt_x"/>
                                          </p:val>
                                        </p:tav>
                                      </p:tavLst>
                                    </p:anim>
                                    <p:anim calcmode="lin" valueType="num">
                                      <p:cBhvr additive="base">
                                        <p:cTn id="13" dur="500" fill="hold"/>
                                        <p:tgtEl>
                                          <p:spTgt spid="51304"/>
                                        </p:tgtEl>
                                        <p:attrNameLst>
                                          <p:attrName>ppt_y</p:attrName>
                                        </p:attrNameLst>
                                      </p:cBhvr>
                                      <p:tavLst>
                                        <p:tav tm="0">
                                          <p:val>
                                            <p:strVal val="1+#ppt_h/2"/>
                                          </p:val>
                                        </p:tav>
                                        <p:tav tm="100000">
                                          <p:val>
                                            <p:strVal val="#ppt_y"/>
                                          </p:val>
                                        </p:tav>
                                      </p:tavLst>
                                    </p:anim>
                                  </p:childTnLst>
                                </p:cTn>
                              </p:par>
                              <p:par>
                                <p:cTn id="14" presetID="19" presetClass="entr" presetSubtype="10" fill="hold" grpId="2" nodeType="withEffect">
                                  <p:stCondLst>
                                    <p:cond delay="0"/>
                                  </p:stCondLst>
                                  <p:childTnLst>
                                    <p:set>
                                      <p:cBhvr>
                                        <p:cTn id="15" dur="1" fill="hold">
                                          <p:stCondLst>
                                            <p:cond delay="0"/>
                                          </p:stCondLst>
                                        </p:cTn>
                                        <p:tgtEl>
                                          <p:spTgt spid="51304"/>
                                        </p:tgtEl>
                                        <p:attrNameLst>
                                          <p:attrName>style.visibility</p:attrName>
                                        </p:attrNameLst>
                                      </p:cBhvr>
                                      <p:to>
                                        <p:strVal val="visible"/>
                                      </p:to>
                                    </p:set>
                                    <p:anim calcmode="lin" valueType="num">
                                      <p:cBhvr>
                                        <p:cTn id="16" dur="5000" fill="hold"/>
                                        <p:tgtEl>
                                          <p:spTgt spid="51304"/>
                                        </p:tgtEl>
                                        <p:attrNameLst>
                                          <p:attrName>ppt_w</p:attrName>
                                        </p:attrNameLst>
                                      </p:cBhvr>
                                      <p:tavLst>
                                        <p:tav tm="0" fmla="#ppt_w*sin(2.5*pi*$)">
                                          <p:val>
                                            <p:fltVal val="0"/>
                                          </p:val>
                                        </p:tav>
                                        <p:tav tm="100000">
                                          <p:val>
                                            <p:fltVal val="1"/>
                                          </p:val>
                                        </p:tav>
                                      </p:tavLst>
                                    </p:anim>
                                    <p:anim calcmode="lin" valueType="num">
                                      <p:cBhvr>
                                        <p:cTn id="17" dur="5000" fill="hold"/>
                                        <p:tgtEl>
                                          <p:spTgt spid="51304"/>
                                        </p:tgtEl>
                                        <p:attrNameLst>
                                          <p:attrName>ppt_h</p:attrName>
                                        </p:attrNameLst>
                                      </p:cBhvr>
                                      <p:tavLst>
                                        <p:tav tm="0">
                                          <p:val>
                                            <p:strVal val="#ppt_h"/>
                                          </p:val>
                                        </p:tav>
                                        <p:tav tm="100000">
                                          <p:val>
                                            <p:strVal val="#ppt_h"/>
                                          </p:val>
                                        </p:tav>
                                      </p:tavLst>
                                    </p:anim>
                                  </p:childTnLst>
                                </p:cTn>
                              </p:par>
                              <p:par>
                                <p:cTn id="18" presetID="19" presetClass="entr" presetSubtype="10" fill="hold" grpId="3" nodeType="withEffect">
                                  <p:stCondLst>
                                    <p:cond delay="0"/>
                                  </p:stCondLst>
                                  <p:childTnLst>
                                    <p:set>
                                      <p:cBhvr>
                                        <p:cTn id="19" dur="1" fill="hold">
                                          <p:stCondLst>
                                            <p:cond delay="0"/>
                                          </p:stCondLst>
                                        </p:cTn>
                                        <p:tgtEl>
                                          <p:spTgt spid="51304"/>
                                        </p:tgtEl>
                                        <p:attrNameLst>
                                          <p:attrName>style.visibility</p:attrName>
                                        </p:attrNameLst>
                                      </p:cBhvr>
                                      <p:to>
                                        <p:strVal val="visible"/>
                                      </p:to>
                                    </p:set>
                                    <p:anim calcmode="lin" valueType="num">
                                      <p:cBhvr>
                                        <p:cTn id="20" dur="5000" fill="hold"/>
                                        <p:tgtEl>
                                          <p:spTgt spid="51304"/>
                                        </p:tgtEl>
                                        <p:attrNameLst>
                                          <p:attrName>ppt_w</p:attrName>
                                        </p:attrNameLst>
                                      </p:cBhvr>
                                      <p:tavLst>
                                        <p:tav tm="0" fmla="#ppt_w*sin(2.5*pi*$)">
                                          <p:val>
                                            <p:fltVal val="0"/>
                                          </p:val>
                                        </p:tav>
                                        <p:tav tm="100000">
                                          <p:val>
                                            <p:fltVal val="1"/>
                                          </p:val>
                                        </p:tav>
                                      </p:tavLst>
                                    </p:anim>
                                    <p:anim calcmode="lin" valueType="num">
                                      <p:cBhvr>
                                        <p:cTn id="21" dur="5000" fill="hold"/>
                                        <p:tgtEl>
                                          <p:spTgt spid="51304"/>
                                        </p:tgtEl>
                                        <p:attrNameLst>
                                          <p:attrName>ppt_h</p:attrName>
                                        </p:attrNameLst>
                                      </p:cBhvr>
                                      <p:tavLst>
                                        <p:tav tm="0">
                                          <p:val>
                                            <p:strVal val="#ppt_h"/>
                                          </p:val>
                                        </p:tav>
                                        <p:tav tm="100000">
                                          <p:val>
                                            <p:strVal val="#ppt_h"/>
                                          </p:val>
                                        </p:tav>
                                      </p:tavLst>
                                    </p:anim>
                                  </p:childTnLst>
                                </p:cTn>
                              </p:par>
                              <p:par>
                                <p:cTn id="22" presetID="19" presetClass="entr" presetSubtype="10" fill="hold" grpId="4" nodeType="withEffect">
                                  <p:stCondLst>
                                    <p:cond delay="0"/>
                                  </p:stCondLst>
                                  <p:childTnLst>
                                    <p:set>
                                      <p:cBhvr>
                                        <p:cTn id="23" dur="1" fill="hold">
                                          <p:stCondLst>
                                            <p:cond delay="0"/>
                                          </p:stCondLst>
                                        </p:cTn>
                                        <p:tgtEl>
                                          <p:spTgt spid="51304"/>
                                        </p:tgtEl>
                                        <p:attrNameLst>
                                          <p:attrName>style.visibility</p:attrName>
                                        </p:attrNameLst>
                                      </p:cBhvr>
                                      <p:to>
                                        <p:strVal val="visible"/>
                                      </p:to>
                                    </p:set>
                                    <p:anim calcmode="lin" valueType="num">
                                      <p:cBhvr>
                                        <p:cTn id="24" dur="5000" fill="hold"/>
                                        <p:tgtEl>
                                          <p:spTgt spid="51304"/>
                                        </p:tgtEl>
                                        <p:attrNameLst>
                                          <p:attrName>ppt_w</p:attrName>
                                        </p:attrNameLst>
                                      </p:cBhvr>
                                      <p:tavLst>
                                        <p:tav tm="0" fmla="#ppt_w*sin(2.5*pi*$)">
                                          <p:val>
                                            <p:fltVal val="0"/>
                                          </p:val>
                                        </p:tav>
                                        <p:tav tm="100000">
                                          <p:val>
                                            <p:fltVal val="1"/>
                                          </p:val>
                                        </p:tav>
                                      </p:tavLst>
                                    </p:anim>
                                    <p:anim calcmode="lin" valueType="num">
                                      <p:cBhvr>
                                        <p:cTn id="25" dur="5000" fill="hold"/>
                                        <p:tgtEl>
                                          <p:spTgt spid="51304"/>
                                        </p:tgtEl>
                                        <p:attrNameLst>
                                          <p:attrName>ppt_h</p:attrName>
                                        </p:attrNameLst>
                                      </p:cBhvr>
                                      <p:tavLst>
                                        <p:tav tm="0">
                                          <p:val>
                                            <p:strVal val="#ppt_h"/>
                                          </p:val>
                                        </p:tav>
                                        <p:tav tm="100000">
                                          <p:val>
                                            <p:strVal val="#ppt_h"/>
                                          </p:val>
                                        </p:tav>
                                      </p:tavLst>
                                    </p:anim>
                                  </p:childTnLst>
                                </p:cTn>
                              </p:par>
                              <p:par>
                                <p:cTn id="26" presetID="19" presetClass="entr" presetSubtype="10" fill="hold" grpId="5" nodeType="withEffect">
                                  <p:stCondLst>
                                    <p:cond delay="0"/>
                                  </p:stCondLst>
                                  <p:childTnLst>
                                    <p:set>
                                      <p:cBhvr>
                                        <p:cTn id="27" dur="1" fill="hold">
                                          <p:stCondLst>
                                            <p:cond delay="0"/>
                                          </p:stCondLst>
                                        </p:cTn>
                                        <p:tgtEl>
                                          <p:spTgt spid="51304"/>
                                        </p:tgtEl>
                                        <p:attrNameLst>
                                          <p:attrName>style.visibility</p:attrName>
                                        </p:attrNameLst>
                                      </p:cBhvr>
                                      <p:to>
                                        <p:strVal val="visible"/>
                                      </p:to>
                                    </p:set>
                                    <p:anim calcmode="lin" valueType="num">
                                      <p:cBhvr>
                                        <p:cTn id="28" dur="5000" fill="hold"/>
                                        <p:tgtEl>
                                          <p:spTgt spid="51304"/>
                                        </p:tgtEl>
                                        <p:attrNameLst>
                                          <p:attrName>ppt_w</p:attrName>
                                        </p:attrNameLst>
                                      </p:cBhvr>
                                      <p:tavLst>
                                        <p:tav tm="0" fmla="#ppt_w*sin(2.5*pi*$)">
                                          <p:val>
                                            <p:fltVal val="0"/>
                                          </p:val>
                                        </p:tav>
                                        <p:tav tm="100000">
                                          <p:val>
                                            <p:fltVal val="1"/>
                                          </p:val>
                                        </p:tav>
                                      </p:tavLst>
                                    </p:anim>
                                    <p:anim calcmode="lin" valueType="num">
                                      <p:cBhvr>
                                        <p:cTn id="29" dur="5000" fill="hold"/>
                                        <p:tgtEl>
                                          <p:spTgt spid="51304"/>
                                        </p:tgtEl>
                                        <p:attrNameLst>
                                          <p:attrName>ppt_h</p:attrName>
                                        </p:attrNameLst>
                                      </p:cBhvr>
                                      <p:tavLst>
                                        <p:tav tm="0">
                                          <p:val>
                                            <p:strVal val="#ppt_h"/>
                                          </p:val>
                                        </p:tav>
                                        <p:tav tm="100000">
                                          <p:val>
                                            <p:strVal val="#ppt_h"/>
                                          </p:val>
                                        </p:tav>
                                      </p:tavLst>
                                    </p:anim>
                                  </p:childTnLst>
                                </p:cTn>
                              </p:par>
                              <p:par>
                                <p:cTn id="30" presetID="19" presetClass="entr" presetSubtype="10" fill="hold" grpId="6" nodeType="withEffect">
                                  <p:stCondLst>
                                    <p:cond delay="0"/>
                                  </p:stCondLst>
                                  <p:childTnLst>
                                    <p:set>
                                      <p:cBhvr>
                                        <p:cTn id="31" dur="1" fill="hold">
                                          <p:stCondLst>
                                            <p:cond delay="0"/>
                                          </p:stCondLst>
                                        </p:cTn>
                                        <p:tgtEl>
                                          <p:spTgt spid="51304"/>
                                        </p:tgtEl>
                                        <p:attrNameLst>
                                          <p:attrName>style.visibility</p:attrName>
                                        </p:attrNameLst>
                                      </p:cBhvr>
                                      <p:to>
                                        <p:strVal val="visible"/>
                                      </p:to>
                                    </p:set>
                                    <p:anim calcmode="lin" valueType="num">
                                      <p:cBhvr>
                                        <p:cTn id="32" dur="5000" fill="hold"/>
                                        <p:tgtEl>
                                          <p:spTgt spid="51304"/>
                                        </p:tgtEl>
                                        <p:attrNameLst>
                                          <p:attrName>ppt_w</p:attrName>
                                        </p:attrNameLst>
                                      </p:cBhvr>
                                      <p:tavLst>
                                        <p:tav tm="0" fmla="#ppt_w*sin(2.5*pi*$)">
                                          <p:val>
                                            <p:fltVal val="0"/>
                                          </p:val>
                                        </p:tav>
                                        <p:tav tm="100000">
                                          <p:val>
                                            <p:fltVal val="1"/>
                                          </p:val>
                                        </p:tav>
                                      </p:tavLst>
                                    </p:anim>
                                    <p:anim calcmode="lin" valueType="num">
                                      <p:cBhvr>
                                        <p:cTn id="33" dur="5000" fill="hold"/>
                                        <p:tgtEl>
                                          <p:spTgt spid="5130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4" grpId="0" animBg="1"/>
      <p:bldP spid="51304" grpId="1" animBg="1"/>
      <p:bldP spid="51304" grpId="2" animBg="1"/>
      <p:bldP spid="51304" grpId="3" animBg="1"/>
      <p:bldP spid="51304" grpId="4" animBg="1"/>
      <p:bldP spid="51304" grpId="5" animBg="1"/>
      <p:bldP spid="51304" grpId="6"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0450" y="1136650"/>
            <a:ext cx="75311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567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5839" y="5065714"/>
            <a:ext cx="16033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88464" y="4064000"/>
            <a:ext cx="12604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rcRect t="-2" b="552"/>
          <a:stretch>
            <a:fillRect/>
          </a:stretch>
        </p:blipFill>
        <p:spPr bwMode="auto">
          <a:xfrm>
            <a:off x="1489076" y="4306888"/>
            <a:ext cx="9178925"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832851" y="4484688"/>
            <a:ext cx="5318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p:cNvSpPr txBox="1">
            <a:spLocks noChangeArrowheads="1"/>
          </p:cNvSpPr>
          <p:nvPr/>
        </p:nvSpPr>
        <p:spPr bwMode="auto">
          <a:xfrm>
            <a:off x="3352800" y="3276601"/>
            <a:ext cx="61277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6600" b="1">
                <a:solidFill>
                  <a:srgbClr val="FF0000"/>
                </a:solidFill>
                <a:latin typeface="Times New Roman" panose="02020603050405020304" pitchFamily="18" charset="0"/>
                <a:ea typeface="华康海报体W12"/>
                <a:cs typeface="Times New Roman" panose="02020603050405020304" pitchFamily="18" charset="0"/>
              </a:rPr>
              <a:t>BÀI MỚI </a:t>
            </a:r>
          </a:p>
        </p:txBody>
      </p:sp>
    </p:spTree>
    <p:extLst>
      <p:ext uri="{BB962C8B-B14F-4D97-AF65-F5344CB8AC3E}">
        <p14:creationId xmlns:p14="http://schemas.microsoft.com/office/powerpoint/2010/main" val="12010405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500"/>
                                        <p:tgtEl>
                                          <p:spTgt spid="16"/>
                                        </p:tgtEl>
                                      </p:cBhvr>
                                    </p:animEffect>
                                    <p:anim calcmode="lin" valueType="num">
                                      <p:cBhvr>
                                        <p:cTn id="19" dur="1500" fill="hold"/>
                                        <p:tgtEl>
                                          <p:spTgt spid="16"/>
                                        </p:tgtEl>
                                        <p:attrNameLst>
                                          <p:attrName>ppt_x</p:attrName>
                                        </p:attrNameLst>
                                      </p:cBhvr>
                                      <p:tavLst>
                                        <p:tav tm="0">
                                          <p:val>
                                            <p:strVal val="#ppt_x"/>
                                          </p:val>
                                        </p:tav>
                                        <p:tav tm="100000">
                                          <p:val>
                                            <p:strVal val="#ppt_x"/>
                                          </p:val>
                                        </p:tav>
                                      </p:tavLst>
                                    </p:anim>
                                    <p:anim calcmode="lin" valueType="num">
                                      <p:cBhvr>
                                        <p:cTn id="20" dur="15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ppt_x</p:attrName>
                                        </p:attrNameLst>
                                      </p:cBhvr>
                                      <p:tavLst>
                                        <p:tav tm="0">
                                          <p:val>
                                            <p:strVal val="#ppt_x"/>
                                          </p:val>
                                        </p:tav>
                                        <p:tav tm="100000">
                                          <p:val>
                                            <p:strVal val="#ppt_x"/>
                                          </p:val>
                                        </p:tav>
                                      </p:tavLst>
                                    </p:anim>
                                    <p:anim calcmode="lin" valueType="num">
                                      <p:cBhvr>
                                        <p:cTn id="25" dur="2000" fill="hold"/>
                                        <p:tgtEl>
                                          <p:spTgt spid="7"/>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ppt_x"/>
                                          </p:val>
                                        </p:tav>
                                        <p:tav tm="100000">
                                          <p:val>
                                            <p:strVal val="#ppt_x"/>
                                          </p:val>
                                        </p:tav>
                                      </p:tavLst>
                                    </p:anim>
                                    <p:anim calcmode="lin" valueType="num">
                                      <p:cBhvr additive="base">
                                        <p:cTn id="29" dur="1000" fill="hold"/>
                                        <p:tgtEl>
                                          <p:spTgt spid="6"/>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30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4000"/>
                            </p:stCondLst>
                            <p:childTnLst>
                              <p:par>
                                <p:cTn id="37" presetID="2" presetClass="entr" presetSubtype="9" fill="hold" grpId="0" nodeType="after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9" name="Picture 25" descr="ngoc ki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23" descr="ngoc ki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0"/>
            <a:ext cx="5140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6"/>
          <p:cNvSpPr>
            <a:spLocks noChangeArrowheads="1"/>
          </p:cNvSpPr>
          <p:nvPr/>
        </p:nvSpPr>
        <p:spPr bwMode="auto">
          <a:xfrm>
            <a:off x="1524000" y="26989"/>
            <a:ext cx="9144000" cy="6789737"/>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atin typeface="Times New Roman" panose="02020603050405020304" pitchFamily="18" charset="0"/>
            </a:endParaRPr>
          </a:p>
        </p:txBody>
      </p:sp>
    </p:spTree>
    <p:extLst>
      <p:ext uri="{BB962C8B-B14F-4D97-AF65-F5344CB8AC3E}">
        <p14:creationId xmlns:p14="http://schemas.microsoft.com/office/powerpoint/2010/main" val="3878195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nodeType="clickEffect">
                                  <p:stCondLst>
                                    <p:cond delay="0"/>
                                  </p:stCondLst>
                                  <p:childTnLst>
                                    <p:set>
                                      <p:cBhvr>
                                        <p:cTn id="6" dur="1" fill="hold">
                                          <p:stCondLst>
                                            <p:cond delay="0"/>
                                          </p:stCondLst>
                                        </p:cTn>
                                        <p:tgtEl>
                                          <p:spTgt spid="6167"/>
                                        </p:tgtEl>
                                        <p:attrNameLst>
                                          <p:attrName>style.visibility</p:attrName>
                                        </p:attrNameLst>
                                      </p:cBhvr>
                                      <p:to>
                                        <p:strVal val="visible"/>
                                      </p:to>
                                    </p:set>
                                    <p:animEffect transition="in" filter="randombar(vertical)">
                                      <p:cBhvr>
                                        <p:cTn id="7" dur="500"/>
                                        <p:tgtEl>
                                          <p:spTgt spid="61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xit" presetSubtype="0" fill="hold" nodeType="clickEffect">
                                  <p:stCondLst>
                                    <p:cond delay="0"/>
                                  </p:stCondLst>
                                  <p:childTnLst>
                                    <p:anim calcmode="lin" valueType="num">
                                      <p:cBhvr>
                                        <p:cTn id="11" dur="1000"/>
                                        <p:tgtEl>
                                          <p:spTgt spid="6167"/>
                                        </p:tgtEl>
                                        <p:attrNameLst>
                                          <p:attrName>ppt_w</p:attrName>
                                        </p:attrNameLst>
                                      </p:cBhvr>
                                      <p:tavLst>
                                        <p:tav tm="0">
                                          <p:val>
                                            <p:strVal val="ppt_w"/>
                                          </p:val>
                                        </p:tav>
                                        <p:tav tm="100000">
                                          <p:val>
                                            <p:strVal val="ppt_w*0.70"/>
                                          </p:val>
                                        </p:tav>
                                      </p:tavLst>
                                    </p:anim>
                                    <p:anim calcmode="lin" valueType="num">
                                      <p:cBhvr>
                                        <p:cTn id="12" dur="1000"/>
                                        <p:tgtEl>
                                          <p:spTgt spid="6167"/>
                                        </p:tgtEl>
                                        <p:attrNameLst>
                                          <p:attrName>ppt_h</p:attrName>
                                        </p:attrNameLst>
                                      </p:cBhvr>
                                      <p:tavLst>
                                        <p:tav tm="0">
                                          <p:val>
                                            <p:strVal val="ppt_h"/>
                                          </p:val>
                                        </p:tav>
                                        <p:tav tm="100000">
                                          <p:val>
                                            <p:strVal val="ppt_h"/>
                                          </p:val>
                                        </p:tav>
                                      </p:tavLst>
                                    </p:anim>
                                    <p:animEffect transition="out" filter="fade">
                                      <p:cBhvr>
                                        <p:cTn id="13" dur="1000"/>
                                        <p:tgtEl>
                                          <p:spTgt spid="6167"/>
                                        </p:tgtEl>
                                      </p:cBhvr>
                                    </p:animEffect>
                                    <p:set>
                                      <p:cBhvr>
                                        <p:cTn id="14" dur="1" fill="hold">
                                          <p:stCondLst>
                                            <p:cond delay="999"/>
                                          </p:stCondLst>
                                        </p:cTn>
                                        <p:tgtEl>
                                          <p:spTgt spid="6167"/>
                                        </p:tgtEl>
                                        <p:attrNameLst>
                                          <p:attrName>style.visibility</p:attrName>
                                        </p:attrNameLst>
                                      </p:cBhvr>
                                      <p:to>
                                        <p:strVal val="hidden"/>
                                      </p:to>
                                    </p:set>
                                  </p:childTnLst>
                                </p:cTn>
                              </p:par>
                            </p:childTnLst>
                          </p:cTn>
                        </p:par>
                        <p:par>
                          <p:cTn id="15" fill="hold" nodeType="afterGroup">
                            <p:stCondLst>
                              <p:cond delay="1000"/>
                            </p:stCondLst>
                            <p:childTnLst>
                              <p:par>
                                <p:cTn id="16" presetID="14" presetClass="entr" presetSubtype="5" fill="hold" nodeType="afterEffect">
                                  <p:stCondLst>
                                    <p:cond delay="0"/>
                                  </p:stCondLst>
                                  <p:childTnLst>
                                    <p:set>
                                      <p:cBhvr>
                                        <p:cTn id="17" dur="1" fill="hold">
                                          <p:stCondLst>
                                            <p:cond delay="0"/>
                                          </p:stCondLst>
                                        </p:cTn>
                                        <p:tgtEl>
                                          <p:spTgt spid="6169"/>
                                        </p:tgtEl>
                                        <p:attrNameLst>
                                          <p:attrName>style.visibility</p:attrName>
                                        </p:attrNameLst>
                                      </p:cBhvr>
                                      <p:to>
                                        <p:strVal val="visible"/>
                                      </p:to>
                                    </p:set>
                                    <p:animEffect transition="in" filter="randombar(vertical)">
                                      <p:cBhvr>
                                        <p:cTn id="18" dur="1000"/>
                                        <p:tgtEl>
                                          <p:spTgt spid="6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1181637" y="2208728"/>
            <a:ext cx="86106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35000"/>
              </a:spcBef>
            </a:pPr>
            <a:r>
              <a:rPr lang="en-US" sz="3200" b="1" dirty="0" err="1">
                <a:solidFill>
                  <a:srgbClr val="FF0000"/>
                </a:solidFill>
                <a:latin typeface="Times New Roman" panose="02020603050405020304" pitchFamily="18" charset="0"/>
              </a:rPr>
              <a:t>Hãy</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kể</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lại</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các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bạn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trong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nhóm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cùng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nghe</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về</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một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tấm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gương</a:t>
            </a:r>
            <a:r>
              <a:rPr lang="en-US" sz="3200" b="1" dirty="0">
                <a:solidFill>
                  <a:srgbClr val="FF0000"/>
                </a:solidFill>
                <a:latin typeface="Times New Roman" panose="02020603050405020304" pitchFamily="18" charset="0"/>
              </a:rPr>
              <a:t> </a:t>
            </a:r>
          </a:p>
          <a:p>
            <a:pPr algn="ctr" eaLnBrk="1" hangingPunct="1">
              <a:lnSpc>
                <a:spcPct val="110000"/>
              </a:lnSpc>
              <a:spcBef>
                <a:spcPct val="10000"/>
              </a:spcBef>
            </a:pPr>
            <a:r>
              <a:rPr lang="en-US" sz="3200" b="1" dirty="0">
                <a:solidFill>
                  <a:srgbClr val="FF0000"/>
                </a:solidFill>
                <a:latin typeface="Times New Roman" panose="02020603050405020304" pitchFamily="18" charset="0"/>
              </a:rPr>
              <a:t>“</a:t>
            </a:r>
            <a:r>
              <a:rPr lang="en-US" sz="3200" b="1" dirty="0" err="1">
                <a:solidFill>
                  <a:srgbClr val="FF0000"/>
                </a:solidFill>
                <a:latin typeface="Times New Roman" panose="02020603050405020304" pitchFamily="18" charset="0"/>
              </a:rPr>
              <a:t>Có</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chí</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thì</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nên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mà</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em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biết</a:t>
            </a:r>
            <a:r>
              <a:rPr lang="en-US" sz="3200" b="1" dirty="0">
                <a:solidFill>
                  <a:srgbClr val="FF0000"/>
                </a:solidFill>
                <a:latin typeface="Times New Roman" panose="02020603050405020304" pitchFamily="18" charset="0"/>
              </a:rPr>
              <a:t>.</a:t>
            </a:r>
          </a:p>
        </p:txBody>
      </p:sp>
      <p:sp>
        <p:nvSpPr>
          <p:cNvPr id="5" name="Text Box 8"/>
          <p:cNvSpPr txBox="1">
            <a:spLocks noChangeArrowheads="1"/>
          </p:cNvSpPr>
          <p:nvPr/>
        </p:nvSpPr>
        <p:spPr bwMode="auto">
          <a:xfrm>
            <a:off x="648237" y="836054"/>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4800" b="1" dirty="0" err="1">
                <a:solidFill>
                  <a:srgbClr val="FF0000"/>
                </a:solidFill>
                <a:latin typeface="Times New Roman" panose="02020603050405020304" pitchFamily="18" charset="0"/>
                <a:cs typeface="Times New Roman" panose="02020603050405020304" pitchFamily="18" charset="0"/>
              </a:rPr>
              <a:t>Có</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chí</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thì</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nên</a:t>
            </a:r>
            <a:r>
              <a:rPr lang="en-US" sz="4800" b="1" dirty="0">
                <a:solidFill>
                  <a:srgbClr val="FF0000"/>
                </a:solidFill>
                <a:latin typeface="Times New Roman" panose="02020603050405020304" pitchFamily="18" charset="0"/>
                <a:cs typeface="Times New Roman" panose="02020603050405020304" pitchFamily="18" charset="0"/>
              </a:rPr>
              <a:t>. </a:t>
            </a:r>
            <a:r>
              <a:rPr lang="en-US" sz="4400" b="1" dirty="0">
                <a:solidFill>
                  <a:srgbClr val="0000CC"/>
                </a:solidFill>
                <a:latin typeface="Times New Roman" panose="02020603050405020304" pitchFamily="18" charset="0"/>
                <a:cs typeface="Times New Roman" panose="02020603050405020304" pitchFamily="18" charset="0"/>
              </a:rPr>
              <a:t>(</a:t>
            </a:r>
            <a:r>
              <a:rPr lang="en-US" sz="4400" b="1" dirty="0" err="1">
                <a:solidFill>
                  <a:srgbClr val="0000CC"/>
                </a:solidFill>
                <a:latin typeface="Times New Roman" panose="02020603050405020304" pitchFamily="18" charset="0"/>
                <a:cs typeface="Times New Roman" panose="02020603050405020304" pitchFamily="18" charset="0"/>
              </a:rPr>
              <a:t>Tiết</a:t>
            </a:r>
            <a:r>
              <a:rPr lang="en-US" sz="4400" b="1" dirty="0">
                <a:solidFill>
                  <a:srgbClr val="0000CC"/>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96385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Co chi thi n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888642"/>
            <a:ext cx="11920224" cy="596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295274"/>
            <a:ext cx="12331266"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3200" b="1" dirty="0">
                <a:ln w="11430"/>
                <a:solidFill>
                  <a:srgbClr val="FF0000"/>
                </a:solidFill>
                <a:latin typeface="Times New Roman"/>
              </a:rPr>
              <a:t>V</a:t>
            </a:r>
            <a:r>
              <a:rPr lang="vi-VN" sz="3200" b="1" dirty="0" err="1">
                <a:ln w="11430"/>
                <a:solidFill>
                  <a:srgbClr val="FF0000"/>
                </a:solidFill>
                <a:latin typeface="Times New Roman"/>
              </a:rPr>
              <a:t>ƯỢT</a:t>
            </a:r>
            <a:r>
              <a:rPr lang="en-US" sz="3200" b="1" dirty="0">
                <a:ln w="11430"/>
                <a:solidFill>
                  <a:srgbClr val="FF0000"/>
                </a:solidFill>
                <a:latin typeface="Times New Roman"/>
              </a:rPr>
              <a:t> </a:t>
            </a:r>
            <a:r>
              <a:rPr lang="en-US" sz="3200" b="1" dirty="0" err="1">
                <a:ln w="11430"/>
                <a:solidFill>
                  <a:srgbClr val="FF0000"/>
                </a:solidFill>
                <a:latin typeface="Times New Roman"/>
              </a:rPr>
              <a:t>KHÓ</a:t>
            </a:r>
            <a:r>
              <a:rPr lang="en-US" sz="3200" b="1" dirty="0">
                <a:ln w="11430"/>
                <a:solidFill>
                  <a:srgbClr val="FF0000"/>
                </a:solidFill>
                <a:latin typeface="Times New Roman"/>
              </a:rPr>
              <a:t> </a:t>
            </a:r>
            <a:r>
              <a:rPr lang="en-US" sz="3200" b="1" dirty="0" err="1">
                <a:ln w="11430"/>
                <a:solidFill>
                  <a:srgbClr val="FF0000"/>
                </a:solidFill>
                <a:latin typeface="Times New Roman"/>
              </a:rPr>
              <a:t>TỚI</a:t>
            </a:r>
            <a:r>
              <a:rPr lang="en-US" sz="3200" b="1" dirty="0">
                <a:ln w="11430"/>
                <a:solidFill>
                  <a:srgbClr val="FF0000"/>
                </a:solidFill>
                <a:latin typeface="Times New Roman"/>
              </a:rPr>
              <a:t> </a:t>
            </a:r>
            <a:r>
              <a:rPr lang="en-US" sz="3200" b="1" dirty="0" err="1">
                <a:ln w="11430"/>
                <a:solidFill>
                  <a:srgbClr val="FF0000"/>
                </a:solidFill>
                <a:latin typeface="Times New Roman"/>
              </a:rPr>
              <a:t>TR</a:t>
            </a:r>
            <a:r>
              <a:rPr lang="vi-VN" sz="3200" b="1" dirty="0" err="1">
                <a:ln w="11430"/>
                <a:solidFill>
                  <a:srgbClr val="FF0000"/>
                </a:solidFill>
                <a:latin typeface="Times New Roman"/>
              </a:rPr>
              <a:t>ƯỜNG</a:t>
            </a:r>
            <a:endParaRPr lang="en-US" sz="3200" b="1" dirty="0">
              <a:ln w="11430"/>
              <a:solidFill>
                <a:srgbClr val="FF0000"/>
              </a:solidFill>
              <a:latin typeface="Times New Roman"/>
            </a:endParaRPr>
          </a:p>
        </p:txBody>
      </p:sp>
    </p:spTree>
    <p:extLst>
      <p:ext uri="{BB962C8B-B14F-4D97-AF65-F5344CB8AC3E}">
        <p14:creationId xmlns:p14="http://schemas.microsoft.com/office/powerpoint/2010/main" val="209340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1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Bottom)">
                                      <p:cBhvr>
                                        <p:cTn id="11" dur="3000"/>
                                        <p:tgtEl>
                                          <p:spTgt spid="4"/>
                                        </p:tgtEl>
                                      </p:cBhvr>
                                    </p:animEffect>
                                  </p:childTnLst>
                                </p:cTn>
                              </p:par>
                            </p:childTnLst>
                          </p:cTn>
                        </p:par>
                        <p:par>
                          <p:cTn id="12" fill="hold">
                            <p:stCondLst>
                              <p:cond delay="3000"/>
                            </p:stCondLst>
                            <p:childTnLst>
                              <p:par>
                                <p:cTn id="13" presetID="54" presetClass="exit" presetSubtype="0" decel="100000" fill="hold" nodeType="afterEffect">
                                  <p:stCondLst>
                                    <p:cond delay="0"/>
                                  </p:stCondLst>
                                  <p:childTnLst>
                                    <p:anim calcmode="lin" valueType="num">
                                      <p:cBhvr>
                                        <p:cTn id="14" dur="2000"/>
                                        <p:tgtEl>
                                          <p:spTgt spid="4"/>
                                        </p:tgtEl>
                                        <p:attrNameLst>
                                          <p:attrName>ppt_w</p:attrName>
                                        </p:attrNameLst>
                                      </p:cBhvr>
                                      <p:tavLst>
                                        <p:tav tm="0">
                                          <p:val>
                                            <p:strVal val="ppt_w"/>
                                          </p:val>
                                        </p:tav>
                                        <p:tav tm="100000">
                                          <p:val>
                                            <p:strVal val="ppt_w*0.05"/>
                                          </p:val>
                                        </p:tav>
                                      </p:tavLst>
                                    </p:anim>
                                    <p:anim calcmode="lin" valueType="num">
                                      <p:cBhvr>
                                        <p:cTn id="15" dur="2000"/>
                                        <p:tgtEl>
                                          <p:spTgt spid="4"/>
                                        </p:tgtEl>
                                        <p:attrNameLst>
                                          <p:attrName>ppt_h</p:attrName>
                                        </p:attrNameLst>
                                      </p:cBhvr>
                                      <p:tavLst>
                                        <p:tav tm="0">
                                          <p:val>
                                            <p:strVal val="ppt_h"/>
                                          </p:val>
                                        </p:tav>
                                        <p:tav tm="100000">
                                          <p:val>
                                            <p:strVal val="ppt_h"/>
                                          </p:val>
                                        </p:tav>
                                      </p:tavLst>
                                    </p:anim>
                                    <p:anim calcmode="lin" valueType="num">
                                      <p:cBhvr>
                                        <p:cTn id="16" dur="2000"/>
                                        <p:tgtEl>
                                          <p:spTgt spid="4"/>
                                        </p:tgtEl>
                                        <p:attrNameLst>
                                          <p:attrName>ppt_x</p:attrName>
                                        </p:attrNameLst>
                                      </p:cBhvr>
                                      <p:tavLst>
                                        <p:tav tm="0">
                                          <p:val>
                                            <p:strVal val="ppt_x"/>
                                          </p:val>
                                        </p:tav>
                                        <p:tav tm="100000">
                                          <p:val>
                                            <p:strVal val="ppt_x-.2"/>
                                          </p:val>
                                        </p:tav>
                                      </p:tavLst>
                                    </p:anim>
                                    <p:anim calcmode="lin" valueType="num">
                                      <p:cBhvr>
                                        <p:cTn id="17" dur="2000"/>
                                        <p:tgtEl>
                                          <p:spTgt spid="4"/>
                                        </p:tgtEl>
                                        <p:attrNameLst>
                                          <p:attrName>ppt_y</p:attrName>
                                        </p:attrNameLst>
                                      </p:cBhvr>
                                      <p:tavLst>
                                        <p:tav tm="0">
                                          <p:val>
                                            <p:strVal val="ppt_y"/>
                                          </p:val>
                                        </p:tav>
                                        <p:tav tm="100000">
                                          <p:val>
                                            <p:strVal val="ppt_y"/>
                                          </p:val>
                                        </p:tav>
                                      </p:tavLst>
                                    </p:anim>
                                    <p:animEffect transition="out" filter="fade">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293217"/>
            <a:ext cx="12192000" cy="1564782"/>
          </a:xfrm>
        </p:spPr>
        <p:txBody>
          <a:bodyPr/>
          <a:lstStyle/>
          <a:p>
            <a:r>
              <a:rPr lang="vi-VN" b="1" dirty="0">
                <a:solidFill>
                  <a:srgbClr val="FF0000"/>
                </a:solidFill>
              </a:rPr>
              <a:t> </a:t>
            </a:r>
            <a:r>
              <a:rPr lang="vi-VN" sz="2400" b="1" dirty="0">
                <a:solidFill>
                  <a:srgbClr val="FF0000"/>
                </a:solidFill>
              </a:rPr>
              <a:t>Nick Vujicic:</a:t>
            </a:r>
            <a:r>
              <a:rPr lang="vi-VN" sz="2400" dirty="0">
                <a:solidFill>
                  <a:srgbClr val="FF0000"/>
                </a:solidFill>
              </a:rPr>
              <a:t> Số phận cướp của Nick tay, chân nhưng lại cho anh một tinh thần thép. Nick có thể chơi golf, lướt ván và du lịch vòng quanh thế giới để truyền cảm hứng cho hàng triệu người. Khi những đứa trẻ hỏi lý do anh không có tay chân, Nick tự tin đáp: “Đó là vì thuốc lá”. Hiện nay, anh sống hạnh phúc cùng vợ và hai con trai.</a:t>
            </a:r>
            <a:endParaRPr lang="en-US" sz="2400" dirty="0">
              <a:solidFill>
                <a:srgbClr val="FF0000"/>
              </a:solidFill>
            </a:endParaRPr>
          </a:p>
        </p:txBody>
      </p:sp>
      <p:pic>
        <p:nvPicPr>
          <p:cNvPr id="1026" name="Picture 2" descr="tam guong vuot len so phan a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677"/>
            <a:ext cx="12192000" cy="498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76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68288"/>
            <a:ext cx="4648200" cy="643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55600"/>
            <a:ext cx="89916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6643"/>
            <a:ext cx="12192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36"/>
          <p:cNvSpPr>
            <a:spLocks noChangeArrowheads="1"/>
          </p:cNvSpPr>
          <p:nvPr/>
        </p:nvSpPr>
        <p:spPr bwMode="auto">
          <a:xfrm>
            <a:off x="0" y="26989"/>
            <a:ext cx="12192000" cy="6789737"/>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atin typeface="Times New Roman" panose="02020603050405020304" pitchFamily="18" charset="0"/>
            </a:endParaRPr>
          </a:p>
        </p:txBody>
      </p:sp>
    </p:spTree>
    <p:extLst>
      <p:ext uri="{BB962C8B-B14F-4D97-AF65-F5344CB8AC3E}">
        <p14:creationId xmlns:p14="http://schemas.microsoft.com/office/powerpoint/2010/main" val="622011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770" decel="100000"/>
                                        <p:tgtEl>
                                          <p:spTgt spid="22532"/>
                                        </p:tgtEl>
                                      </p:cBhvr>
                                    </p:animEffect>
                                    <p:animScale>
                                      <p:cBhvr>
                                        <p:cTn id="8" dur="770" decel="100000"/>
                                        <p:tgtEl>
                                          <p:spTgt spid="22532"/>
                                        </p:tgtEl>
                                      </p:cBhvr>
                                      <p:from x="10000" y="10000"/>
                                      <p:to x="200000" y="450000"/>
                                    </p:animScale>
                                    <p:animScale>
                                      <p:cBhvr>
                                        <p:cTn id="9" dur="1230" accel="100000" fill="hold">
                                          <p:stCondLst>
                                            <p:cond delay="770"/>
                                          </p:stCondLst>
                                        </p:cTn>
                                        <p:tgtEl>
                                          <p:spTgt spid="22532"/>
                                        </p:tgtEl>
                                      </p:cBhvr>
                                      <p:from x="200000" y="450000"/>
                                      <p:to x="100000" y="100000"/>
                                    </p:animScale>
                                    <p:set>
                                      <p:cBhvr>
                                        <p:cTn id="10" dur="770" fill="hold"/>
                                        <p:tgtEl>
                                          <p:spTgt spid="22532"/>
                                        </p:tgtEl>
                                        <p:attrNameLst>
                                          <p:attrName>ppt_x</p:attrName>
                                        </p:attrNameLst>
                                      </p:cBhvr>
                                      <p:to>
                                        <p:strVal val="(0.5)"/>
                                      </p:to>
                                    </p:set>
                                    <p:anim from="(0.5)" to="(#ppt_x)" calcmode="lin" valueType="num">
                                      <p:cBhvr>
                                        <p:cTn id="11" dur="1230" accel="100000" fill="hold">
                                          <p:stCondLst>
                                            <p:cond delay="770"/>
                                          </p:stCondLst>
                                        </p:cTn>
                                        <p:tgtEl>
                                          <p:spTgt spid="22532"/>
                                        </p:tgtEl>
                                        <p:attrNameLst>
                                          <p:attrName>ppt_x</p:attrName>
                                        </p:attrNameLst>
                                      </p:cBhvr>
                                    </p:anim>
                                    <p:set>
                                      <p:cBhvr>
                                        <p:cTn id="12" dur="770" fill="hold"/>
                                        <p:tgtEl>
                                          <p:spTgt spid="22532"/>
                                        </p:tgtEl>
                                        <p:attrNameLst>
                                          <p:attrName>ppt_y</p:attrName>
                                        </p:attrNameLst>
                                      </p:cBhvr>
                                      <p:to>
                                        <p:strVal val="(#ppt_y+0.4)"/>
                                      </p:to>
                                    </p:set>
                                    <p:anim from="(#ppt_y+0.4)" to="(#ppt_y)" calcmode="lin" valueType="num">
                                      <p:cBhvr>
                                        <p:cTn id="13" dur="1230" accel="100000" fill="hold">
                                          <p:stCondLst>
                                            <p:cond delay="770"/>
                                          </p:stCondLst>
                                        </p:cTn>
                                        <p:tgtEl>
                                          <p:spTgt spid="2253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0"/>
                                          </p:stCondLst>
                                        </p:cTn>
                                        <p:tgtEl>
                                          <p:spTgt spid="22534"/>
                                        </p:tgtEl>
                                        <p:attrNameLst>
                                          <p:attrName>style.visibility</p:attrName>
                                        </p:attrNameLst>
                                      </p:cBhvr>
                                      <p:to>
                                        <p:strVal val="visible"/>
                                      </p:to>
                                    </p:set>
                                    <p:anim to="" calcmode="lin" valueType="num">
                                      <p:cBhvr>
                                        <p:cTn id="18" dur="1" fill="hold"/>
                                        <p:tgtEl>
                                          <p:spTgt spid="22534"/>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nodeType="clickEffect">
                                  <p:stCondLst>
                                    <p:cond delay="0"/>
                                  </p:stCondLst>
                                  <p:childTnLst>
                                    <p:set>
                                      <p:cBhvr>
                                        <p:cTn id="22" dur="1" fill="hold">
                                          <p:stCondLst>
                                            <p:cond delay="0"/>
                                          </p:stCondLst>
                                        </p:cTn>
                                        <p:tgtEl>
                                          <p:spTgt spid="22533"/>
                                        </p:tgtEl>
                                        <p:attrNameLst>
                                          <p:attrName>style.visibility</p:attrName>
                                        </p:attrNameLst>
                                      </p:cBhvr>
                                      <p:to>
                                        <p:strVal val="visible"/>
                                      </p:to>
                                    </p:set>
                                    <p:animEffect transition="in" filter="fade">
                                      <p:cBhvr>
                                        <p:cTn id="23" dur="770" decel="100000"/>
                                        <p:tgtEl>
                                          <p:spTgt spid="22533"/>
                                        </p:tgtEl>
                                      </p:cBhvr>
                                    </p:animEffect>
                                    <p:animScale>
                                      <p:cBhvr>
                                        <p:cTn id="24" dur="770" decel="100000"/>
                                        <p:tgtEl>
                                          <p:spTgt spid="22533"/>
                                        </p:tgtEl>
                                      </p:cBhvr>
                                      <p:from x="10000" y="10000"/>
                                      <p:to x="200000" y="450000"/>
                                    </p:animScale>
                                    <p:animScale>
                                      <p:cBhvr>
                                        <p:cTn id="25" dur="1230" accel="100000" fill="hold">
                                          <p:stCondLst>
                                            <p:cond delay="770"/>
                                          </p:stCondLst>
                                        </p:cTn>
                                        <p:tgtEl>
                                          <p:spTgt spid="22533"/>
                                        </p:tgtEl>
                                      </p:cBhvr>
                                      <p:from x="200000" y="450000"/>
                                      <p:to x="100000" y="100000"/>
                                    </p:animScale>
                                    <p:set>
                                      <p:cBhvr>
                                        <p:cTn id="26" dur="770" fill="hold"/>
                                        <p:tgtEl>
                                          <p:spTgt spid="22533"/>
                                        </p:tgtEl>
                                        <p:attrNameLst>
                                          <p:attrName>ppt_x</p:attrName>
                                        </p:attrNameLst>
                                      </p:cBhvr>
                                      <p:to>
                                        <p:strVal val="(0.5)"/>
                                      </p:to>
                                    </p:set>
                                    <p:anim from="(0.5)" to="(#ppt_x)" calcmode="lin" valueType="num">
                                      <p:cBhvr>
                                        <p:cTn id="27" dur="1230" accel="100000" fill="hold">
                                          <p:stCondLst>
                                            <p:cond delay="770"/>
                                          </p:stCondLst>
                                        </p:cTn>
                                        <p:tgtEl>
                                          <p:spTgt spid="22533"/>
                                        </p:tgtEl>
                                        <p:attrNameLst>
                                          <p:attrName>ppt_x</p:attrName>
                                        </p:attrNameLst>
                                      </p:cBhvr>
                                    </p:anim>
                                    <p:set>
                                      <p:cBhvr>
                                        <p:cTn id="28" dur="770" fill="hold"/>
                                        <p:tgtEl>
                                          <p:spTgt spid="22533"/>
                                        </p:tgtEl>
                                        <p:attrNameLst>
                                          <p:attrName>ppt_y</p:attrName>
                                        </p:attrNameLst>
                                      </p:cBhvr>
                                      <p:to>
                                        <p:strVal val="(#ppt_y+0.4)"/>
                                      </p:to>
                                    </p:set>
                                    <p:anim from="(#ppt_y+0.4)" to="(#ppt_y)" calcmode="lin" valueType="num">
                                      <p:cBhvr>
                                        <p:cTn id="29" dur="1230" accel="100000" fill="hold">
                                          <p:stCondLst>
                                            <p:cond delay="770"/>
                                          </p:stCondLst>
                                        </p:cTn>
                                        <p:tgtEl>
                                          <p:spTgt spid="2253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gã rẽ của đôi bạn 10 năm cõng nhau đến trường ở Thanh Hó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40" y="94445"/>
            <a:ext cx="12036425" cy="741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259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vnn-imgs-f.vgcloud.vn/2020/08/28/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742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52</TotalTime>
  <Words>247</Words>
  <Application>Microsoft Office PowerPoint</Application>
  <PresentationFormat>Widescreen</PresentationFormat>
  <Paragraphs>25</Paragraphs>
  <Slides>13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Malgun Gothic</vt:lpstr>
      <vt:lpstr>宋体</vt:lpstr>
      <vt:lpstr>Arial</vt:lpstr>
      <vt:lpstr>Calibri</vt:lpstr>
      <vt:lpstr>Tahoma</vt:lpstr>
      <vt:lpstr>Times New Roman</vt:lpstr>
      <vt:lpstr>Trebuchet MS</vt:lpstr>
      <vt:lpstr>Wingdings</vt:lpstr>
      <vt:lpstr>Wingdings 3</vt:lpstr>
      <vt:lpstr>华康海报体W12</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Ngô Minh Hiếu và Nguyễn Tất Minh (Trường THPT Triệu Sơn 5, Thanh Hóa) đã cùng nhau đi học suốt 10 năm liền.  Minh sinh ra đã không được may mắn như những đứa trẻ khác.  Từ lúc lọt lòng, Minh đã bị dị tật bẩm sinh, đôi chân và 1 tay co quắp, càng lớn càng teo lại. Thấy bạn không thể đi lại, Hiếu đã “thay đôi chân”, cõng Minh đến trường ròng rã 10 năm qua.  Trong kỳ thi tốt nghiệp THPT vừa qua, đôi bạn đạt được kết quả rất cao, đều trên 28 điểm.  Hiếu thi khối B, có điểm số môn Toán 9,4, Hóa 9,75, Sinh 9 điểm. Còn Minh thi khối A, có điểm môn Toán 9,60, Lý 9,25, Hóa 9,25 điểm. Minh thi đỗ ĐH Bách Khoa khoa CNTT, còn Hiếu đã đỗ vào ĐH Y Thái Bình trong năm học 2020 - 2021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VA</cp:lastModifiedBy>
  <cp:revision>11</cp:revision>
  <dcterms:created xsi:type="dcterms:W3CDTF">2020-10-15T00:59:38Z</dcterms:created>
  <dcterms:modified xsi:type="dcterms:W3CDTF">2023-06-04T06:39:50Z</dcterms:modified>
</cp:coreProperties>
</file>