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61" r:id="rId3"/>
    <p:sldId id="352" r:id="rId4"/>
    <p:sldId id="353" r:id="rId5"/>
    <p:sldId id="354" r:id="rId6"/>
    <p:sldId id="338" r:id="rId7"/>
    <p:sldId id="355" r:id="rId8"/>
    <p:sldId id="358" r:id="rId9"/>
    <p:sldId id="359" r:id="rId10"/>
    <p:sldId id="33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FFF89A"/>
    <a:srgbClr val="D34CD6"/>
    <a:srgbClr val="E07235"/>
    <a:srgbClr val="EB54E9"/>
    <a:srgbClr val="D8F3FC"/>
    <a:srgbClr val="EF5F5F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48659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637052" y="554114"/>
            <a:ext cx="5066374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609149" y="2161539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23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Bảng các số từ 1 đến 100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7DCF-85BF-4748-AA1D-85C8CC6D3840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KHÁM PHÁ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0B062E-2B91-4F91-90BD-9E0AA2B375C9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8A3975-7C53-4FC1-BC6A-43C650B9007F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5BD24DA6-24E1-41F8-AC26-FCCF5B7D639A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8D3BBD9F-2132-44E5-8D26-06A03A275E1A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6B3282-296F-4FC4-8FCF-53C6D33027EE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48420ED-95F5-4A1C-B22D-68394C1DB76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7352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C0CB1C-A7E6-4345-B8AF-43DA0EFD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84" y="279952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911F1FE-E522-4F2D-87B5-AC008FCF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88406">
                        <a14:foregroundMark x1="13043" y1="59420" x2="49275" y2="24638"/>
                        <a14:foregroundMark x1="47826" y1="8696" x2="82609" y2="69565"/>
                        <a14:foregroundMark x1="82609" y1="69565" x2="82609" y2="72464"/>
                        <a14:foregroundMark x1="20290" y1="92754" x2="62319" y2="98551"/>
                        <a14:foregroundMark x1="36232" y1="5797" x2="62319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7368DEB-7F8F-4D3E-9C51-231B76B0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91304">
                        <a14:foregroundMark x1="30435" y1="39130" x2="59420" y2="52174"/>
                        <a14:foregroundMark x1="59420" y1="52174" x2="84058" y2="76812"/>
                        <a14:foregroundMark x1="52174" y1="13043" x2="85507" y2="66667"/>
                        <a14:foregroundMark x1="40580" y1="24638" x2="8696" y2="82609"/>
                        <a14:foregroundMark x1="8696" y1="82609" x2="36232" y2="94203"/>
                        <a14:foregroundMark x1="36232" y1="94203" x2="65217" y2="92754"/>
                        <a14:foregroundMark x1="65217" y1="92754" x2="75362" y2="92754"/>
                        <a14:foregroundMark x1="34783" y1="7246" x2="49275" y2="30435"/>
                        <a14:foregroundMark x1="91304" y1="84058" x2="84058" y2="985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3589D-E46D-45E3-9A7D-0FA1ED62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2754" l="8696" r="92754">
                        <a14:foregroundMark x1="24638" y1="59420" x2="56522" y2="15942"/>
                        <a14:foregroundMark x1="68116" y1="33333" x2="85507" y2="66667"/>
                        <a14:foregroundMark x1="24638" y1="89855" x2="68116" y2="92754"/>
                        <a14:foregroundMark x1="43478" y1="7246" x2="39130" y2="39130"/>
                        <a14:foregroundMark x1="92754" y1="78261" x2="92754" y2="855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295D5FD-CC21-4E73-81FB-5D9DE905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8696" r="88406">
                        <a14:foregroundMark x1="28986" y1="13043" x2="28986" y2="13043"/>
                        <a14:foregroundMark x1="43478" y1="13043" x2="76812" y2="71014"/>
                        <a14:foregroundMark x1="57971" y1="15942" x2="85507" y2="65217"/>
                        <a14:foregroundMark x1="26087" y1="40580" x2="10145" y2="73913"/>
                        <a14:foregroundMark x1="15942" y1="92754" x2="71014" y2="94203"/>
                        <a14:foregroundMark x1="42029" y1="5797" x2="57971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AC1D92D-D2FA-4657-9E8A-BD032F7A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1304" l="8696" r="88406">
                        <a14:foregroundMark x1="13043" y1="63768" x2="55072" y2="15942"/>
                        <a14:foregroundMark x1="55072" y1="15942" x2="84058" y2="59420"/>
                        <a14:foregroundMark x1="27536" y1="92754" x2="59420" y2="91304"/>
                        <a14:foregroundMark x1="59420" y1="91304" x2="81159" y2="91304"/>
                        <a14:foregroundMark x1="36232" y1="5797" x2="56522" y2="7246"/>
                        <a14:foregroundMark x1="11594" y1="85507" x2="21739" y2="913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6448900-3723-4F65-B0C2-AA31AB14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8406" l="8696" r="92754">
                        <a14:foregroundMark x1="31884" y1="39130" x2="10145" y2="65217"/>
                        <a14:foregroundMark x1="10145" y1="65217" x2="10145" y2="68116"/>
                        <a14:foregroundMark x1="50725" y1="13043" x2="63768" y2="39130"/>
                        <a14:foregroundMark x1="63768" y1="39130" x2="92754" y2="71014"/>
                        <a14:foregroundMark x1="36232" y1="88406" x2="69565" y2="88406"/>
                        <a14:foregroundMark x1="13043" y1="88406" x2="36232" y2="88406"/>
                        <a14:foregroundMark x1="39130" y1="7246" x2="46377" y2="26087"/>
                        <a14:foregroundMark x1="71014" y1="23188" x2="75362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1C18277-F8D0-4CB6-B018-352B404E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7246" r="88406">
                        <a14:foregroundMark x1="18841" y1="52174" x2="46377" y2="36232"/>
                        <a14:foregroundMark x1="46377" y1="36232" x2="46377" y2="36232"/>
                        <a14:foregroundMark x1="50725" y1="14493" x2="91304" y2="73913"/>
                        <a14:foregroundMark x1="31884" y1="88406" x2="79710" y2="94203"/>
                        <a14:foregroundMark x1="42029" y1="8696" x2="56522" y2="8696"/>
                        <a14:foregroundMark x1="36232" y1="15942" x2="33333" y2="7246"/>
                        <a14:foregroundMark x1="60870" y1="24638" x2="71014" y2="24638"/>
                        <a14:foregroundMark x1="7246" y1="88406" x2="24638" y2="942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BE25CCA-BBF3-4A55-9850-E42D11F8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9855" l="8696" r="89855">
                        <a14:foregroundMark x1="10145" y1="62319" x2="47826" y2="27536"/>
                        <a14:foregroundMark x1="50725" y1="17391" x2="81159" y2="66667"/>
                        <a14:foregroundMark x1="26087" y1="86957" x2="79710" y2="88406"/>
                        <a14:foregroundMark x1="39130" y1="10145" x2="62319" y2="7246"/>
                        <a14:foregroundMark x1="62319" y1="18841" x2="73913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648C573-CD14-4A1C-BD7D-B873BE23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8551" l="4348" r="89855">
                        <a14:foregroundMark x1="7246" y1="66667" x2="50725" y2="20290"/>
                        <a14:foregroundMark x1="50725" y1="20290" x2="50725" y2="20290"/>
                        <a14:foregroundMark x1="50725" y1="20290" x2="88406" y2="72464"/>
                        <a14:foregroundMark x1="23188" y1="89855" x2="73913" y2="92754"/>
                        <a14:foregroundMark x1="40580" y1="11594" x2="65217" y2="11594"/>
                        <a14:foregroundMark x1="60870" y1="27536" x2="72464" y2="24638"/>
                        <a14:foregroundMark x1="89855" y1="78261" x2="84058" y2="98551"/>
                        <a14:foregroundMark x1="10145" y1="84058" x2="27536" y2="956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331851A-5784-4379-B944-512CD754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2922" y="4737652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BD725F92-65BA-4134-96C4-826976B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00122" y="3975652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E76866F-74C6-4C1A-BEE9-F6C775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57" b="87838" l="2952" r="97417">
                        <a14:foregroundMark x1="11808" y1="35135" x2="45018" y2="66216"/>
                        <a14:foregroundMark x1="45018" y1="66216" x2="53875" y2="67568"/>
                        <a14:foregroundMark x1="8856" y1="62162" x2="34686" y2="62162"/>
                        <a14:foregroundMark x1="34686" y1="62162" x2="78229" y2="74324"/>
                        <a14:foregroundMark x1="11808" y1="14865" x2="80074" y2="28378"/>
                        <a14:foregroundMark x1="11808" y1="81081" x2="60517" y2="67568"/>
                        <a14:foregroundMark x1="60517" y1="67568" x2="64945" y2="67568"/>
                        <a14:foregroundMark x1="3690" y1="29730" x2="3690" y2="71622"/>
                        <a14:foregroundMark x1="70849" y1="17568" x2="84133" y2="20270"/>
                        <a14:foregroundMark x1="84502" y1="32432" x2="92620" y2="33784"/>
                        <a14:foregroundMark x1="88930" y1="25676" x2="97417" y2="337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14122" y="275875"/>
            <a:ext cx="3657600" cy="9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FF9BFB2-AF1D-4D3D-8B3E-53D7A5DC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62" b="98095" l="6433" r="89474">
                        <a14:foregroundMark x1="27485" y1="10476" x2="52632" y2="18571"/>
                        <a14:foregroundMark x1="33333" y1="21905" x2="73099" y2="24286"/>
                        <a14:foregroundMark x1="32164" y1="7143" x2="62573" y2="5714"/>
                        <a14:foregroundMark x1="62573" y1="5714" x2="64327" y2="5714"/>
                        <a14:foregroundMark x1="36257" y1="98571" x2="40351" y2="98095"/>
                        <a14:foregroundMark x1="6433" y1="39048" x2="8772" y2="42381"/>
                        <a14:foregroundMark x1="6433" y1="39524" x2="6433" y2="428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37177" y="596348"/>
            <a:ext cx="1091920" cy="1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223D91-E62D-4624-AFFD-6BCE2C97DCF4}"/>
              </a:ext>
            </a:extLst>
          </p:cNvPr>
          <p:cNvSpPr txBox="1"/>
          <p:nvPr/>
        </p:nvSpPr>
        <p:spPr>
          <a:xfrm>
            <a:off x="7295322" y="184205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F1801-C3FB-4B36-8B17-43B3975C0B1C}"/>
              </a:ext>
            </a:extLst>
          </p:cNvPr>
          <p:cNvSpPr txBox="1"/>
          <p:nvPr/>
        </p:nvSpPr>
        <p:spPr>
          <a:xfrm>
            <a:off x="7523922" y="18420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9897FD-BBC6-41A9-9218-7D1013961FDC}"/>
              </a:ext>
            </a:extLst>
          </p:cNvPr>
          <p:cNvSpPr txBox="1"/>
          <p:nvPr/>
        </p:nvSpPr>
        <p:spPr>
          <a:xfrm>
            <a:off x="9124122" y="184205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89369-B982-484A-8B7A-7C637FA1E9D2}"/>
              </a:ext>
            </a:extLst>
          </p:cNvPr>
          <p:cNvSpPr txBox="1"/>
          <p:nvPr/>
        </p:nvSpPr>
        <p:spPr>
          <a:xfrm>
            <a:off x="10038522" y="18420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09ACDF7C-FDEA-49D3-962C-949094DFB119}"/>
              </a:ext>
            </a:extLst>
          </p:cNvPr>
          <p:cNvSpPr/>
          <p:nvPr/>
        </p:nvSpPr>
        <p:spPr>
          <a:xfrm>
            <a:off x="7142922" y="25278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F8B4DBC9-114C-40D8-829E-806FE9E451B2}"/>
              </a:ext>
            </a:extLst>
          </p:cNvPr>
          <p:cNvSpPr/>
          <p:nvPr/>
        </p:nvSpPr>
        <p:spPr>
          <a:xfrm>
            <a:off x="7142922" y="32136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67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17816D-E717-4C1E-960A-A124611E8503}"/>
              </a:ext>
            </a:extLst>
          </p:cNvPr>
          <p:cNvSpPr/>
          <p:nvPr/>
        </p:nvSpPr>
        <p:spPr>
          <a:xfrm>
            <a:off x="841513" y="138730"/>
            <a:ext cx="8829261" cy="60959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572B-D97A-4B86-834D-F77FDC19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9975" y="81335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2F5FF-0387-46AD-A22A-47DD71FC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5082" l="6311" r="91748">
                        <a14:foregroundMark x1="16019" y1="31148" x2="34951" y2="60109"/>
                        <a14:foregroundMark x1="15534" y1="31148" x2="40291" y2="12568"/>
                        <a14:foregroundMark x1="40291" y1="12568" x2="67961" y2="7650"/>
                        <a14:foregroundMark x1="11165" y1="25137" x2="38835" y2="20219"/>
                        <a14:foregroundMark x1="38835" y1="20219" x2="34951" y2="40437"/>
                        <a14:foregroundMark x1="33010" y1="10929" x2="57767" y2="1093"/>
                        <a14:foregroundMark x1="57767" y1="1093" x2="62621" y2="1093"/>
                        <a14:foregroundMark x1="38835" y1="36066" x2="72330" y2="30601"/>
                        <a14:foregroundMark x1="89806" y1="44262" x2="90291" y2="56284"/>
                        <a14:foregroundMark x1="90291" y1="44262" x2="91748" y2="31148"/>
                        <a14:foregroundMark x1="6796" y1="38251" x2="19903" y2="51366"/>
                        <a14:foregroundMark x1="34466" y1="87432" x2="57282" y2="87432"/>
                        <a14:foregroundMark x1="57282" y1="87432" x2="62136" y2="95082"/>
                        <a14:foregroundMark x1="42233" y1="92350" x2="52427" y2="912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3974" y="2500929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86055-9E8D-4319-82BD-AE50C8347EA9}"/>
              </a:ext>
            </a:extLst>
          </p:cNvPr>
          <p:cNvSpPr/>
          <p:nvPr/>
        </p:nvSpPr>
        <p:spPr>
          <a:xfrm>
            <a:off x="97469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4A6C9-1D7C-47F4-B940-A708FDF50960}"/>
              </a:ext>
            </a:extLst>
          </p:cNvPr>
          <p:cNvSpPr/>
          <p:nvPr/>
        </p:nvSpPr>
        <p:spPr>
          <a:xfrm>
            <a:off x="69275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897FC9-6A43-4375-B141-CA74E2AFC141}"/>
              </a:ext>
            </a:extLst>
          </p:cNvPr>
          <p:cNvSpPr/>
          <p:nvPr/>
        </p:nvSpPr>
        <p:spPr>
          <a:xfrm>
            <a:off x="76133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46CAD-44AA-4C9B-A6F2-BD6200E2055D}"/>
              </a:ext>
            </a:extLst>
          </p:cNvPr>
          <p:cNvSpPr/>
          <p:nvPr/>
        </p:nvSpPr>
        <p:spPr>
          <a:xfrm>
            <a:off x="90611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340BD-15F7-4433-A69C-7B7A5EB453B1}"/>
              </a:ext>
            </a:extLst>
          </p:cNvPr>
          <p:cNvSpPr/>
          <p:nvPr/>
        </p:nvSpPr>
        <p:spPr>
          <a:xfrm>
            <a:off x="54797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C13CB-4D4E-40A9-91D7-8AD5AC2248C3}"/>
              </a:ext>
            </a:extLst>
          </p:cNvPr>
          <p:cNvSpPr/>
          <p:nvPr/>
        </p:nvSpPr>
        <p:spPr>
          <a:xfrm>
            <a:off x="76133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47405A-4734-4BE5-AD20-7826624E038B}"/>
              </a:ext>
            </a:extLst>
          </p:cNvPr>
          <p:cNvSpPr/>
          <p:nvPr/>
        </p:nvSpPr>
        <p:spPr>
          <a:xfrm>
            <a:off x="47939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81FE6-37C8-480E-8CC3-EA2F0AE32DD1}"/>
              </a:ext>
            </a:extLst>
          </p:cNvPr>
          <p:cNvSpPr/>
          <p:nvPr/>
        </p:nvSpPr>
        <p:spPr>
          <a:xfrm>
            <a:off x="83753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99668-EA9E-458A-A0E8-2A7B110F916F}"/>
              </a:ext>
            </a:extLst>
          </p:cNvPr>
          <p:cNvSpPr/>
          <p:nvPr/>
        </p:nvSpPr>
        <p:spPr>
          <a:xfrm>
            <a:off x="54797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88035-0278-4756-82AC-BD9CF8C8479B}"/>
              </a:ext>
            </a:extLst>
          </p:cNvPr>
          <p:cNvSpPr/>
          <p:nvPr/>
        </p:nvSpPr>
        <p:spPr>
          <a:xfrm>
            <a:off x="76133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C74C40-000A-4A12-8F12-A2EEA2085DCC}"/>
              </a:ext>
            </a:extLst>
          </p:cNvPr>
          <p:cNvSpPr/>
          <p:nvPr/>
        </p:nvSpPr>
        <p:spPr>
          <a:xfrm>
            <a:off x="48701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6CC214-8875-4EB6-8B05-515AB910094E}"/>
              </a:ext>
            </a:extLst>
          </p:cNvPr>
          <p:cNvSpPr/>
          <p:nvPr/>
        </p:nvSpPr>
        <p:spPr>
          <a:xfrm>
            <a:off x="55559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55AAF-E0EF-46E2-ABF1-4128DE070BBC}"/>
              </a:ext>
            </a:extLst>
          </p:cNvPr>
          <p:cNvSpPr/>
          <p:nvPr/>
        </p:nvSpPr>
        <p:spPr>
          <a:xfrm>
            <a:off x="69275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5DC8EA-397A-4645-AB88-A8BA3AA9798F}"/>
              </a:ext>
            </a:extLst>
          </p:cNvPr>
          <p:cNvSpPr/>
          <p:nvPr/>
        </p:nvSpPr>
        <p:spPr>
          <a:xfrm>
            <a:off x="76133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F38C88-9465-4922-9804-6FA9198C5116}"/>
              </a:ext>
            </a:extLst>
          </p:cNvPr>
          <p:cNvSpPr/>
          <p:nvPr/>
        </p:nvSpPr>
        <p:spPr>
          <a:xfrm>
            <a:off x="8375374" y="538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E54319-BB5C-499F-96BA-7130077ECFD8}"/>
              </a:ext>
            </a:extLst>
          </p:cNvPr>
          <p:cNvSpPr/>
          <p:nvPr/>
        </p:nvSpPr>
        <p:spPr>
          <a:xfrm>
            <a:off x="69275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22817-58D5-4BDE-BD19-8D7155436476}"/>
              </a:ext>
            </a:extLst>
          </p:cNvPr>
          <p:cNvSpPr/>
          <p:nvPr/>
        </p:nvSpPr>
        <p:spPr>
          <a:xfrm>
            <a:off x="83753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3ADEB4-75D5-4731-9FF3-5222BD50FA5E}"/>
              </a:ext>
            </a:extLst>
          </p:cNvPr>
          <p:cNvSpPr/>
          <p:nvPr/>
        </p:nvSpPr>
        <p:spPr>
          <a:xfrm>
            <a:off x="41081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7204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2675227-351C-4280-BC48-33ECB69FE60C}"/>
              </a:ext>
            </a:extLst>
          </p:cNvPr>
          <p:cNvSpPr/>
          <p:nvPr/>
        </p:nvSpPr>
        <p:spPr>
          <a:xfrm>
            <a:off x="2239617" y="646044"/>
            <a:ext cx="8123583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Quan sát bảng số từ 1 đến 100 và đọc: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2B1A8B0-0A6D-4758-889E-A915A537DCB1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189B676-4CC3-4FE1-989E-F7B3544EC2FA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C6E923B-6137-4992-83B9-09FD59715BE7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7105103-00DC-4C90-9CAF-BE2CA68560CB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24C0C13-AE38-4B9F-99D5-B8C81BA79E0B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3A53A7F2-A07A-4945-98B4-08615BE3D35F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431851B-73B4-4F38-AC48-6E0F5F9A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505" y="284921"/>
            <a:ext cx="741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http://45.118.144.92:8489/Uploads/202005092219176081_H%C4%90-b3-a.png">
            <a:extLst>
              <a:ext uri="{FF2B5EF4-FFF2-40B4-BE49-F238E27FC236}">
                <a16:creationId xmlns:a16="http://schemas.microsoft.com/office/drawing/2014/main" id="{F44337A8-3578-4A46-9EB8-5B0340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5" y="1050096"/>
            <a:ext cx="9048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Uploads/202005092219240985_HĐ-b3-2.png">
            <a:extLst>
              <a:ext uri="{FF2B5EF4-FFF2-40B4-BE49-F238E27FC236}">
                <a16:creationId xmlns:a16="http://schemas.microsoft.com/office/drawing/2014/main" id="{B525C35A-2834-4396-A8F4-B1978FC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30" y="1453321"/>
            <a:ext cx="13747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Uploads/202005092219293563_HĐ-b3-1.png">
            <a:extLst>
              <a:ext uri="{FF2B5EF4-FFF2-40B4-BE49-F238E27FC236}">
                <a16:creationId xmlns:a16="http://schemas.microsoft.com/office/drawing/2014/main" id="{FF62C678-0185-46E9-A616-EEE12EBE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18" y="1435859"/>
            <a:ext cx="13985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Uploads/202005092219344983_HĐ-b3-3.png">
            <a:extLst>
              <a:ext uri="{FF2B5EF4-FFF2-40B4-BE49-F238E27FC236}">
                <a16:creationId xmlns:a16="http://schemas.microsoft.com/office/drawing/2014/main" id="{E3C1CF6A-FA39-4C85-836D-705644E4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18" y="1261234"/>
            <a:ext cx="14097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Uploads/202005092219409050_HĐ-b3-4.png">
            <a:extLst>
              <a:ext uri="{FF2B5EF4-FFF2-40B4-BE49-F238E27FC236}">
                <a16:creationId xmlns:a16="http://schemas.microsoft.com/office/drawing/2014/main" id="{4516A048-B539-4860-BA31-EBF1A9D3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80" y="1285046"/>
            <a:ext cx="12874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492731-2806-4093-9AC7-04A10FFBEC2C}"/>
              </a:ext>
            </a:extLst>
          </p:cNvPr>
          <p:cNvSpPr/>
          <p:nvPr/>
        </p:nvSpPr>
        <p:spPr>
          <a:xfrm>
            <a:off x="4479718" y="1518409"/>
            <a:ext cx="863600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31A935-79A1-4F50-9F44-BADDEA39B175}"/>
              </a:ext>
            </a:extLst>
          </p:cNvPr>
          <p:cNvSpPr/>
          <p:nvPr/>
        </p:nvSpPr>
        <p:spPr>
          <a:xfrm>
            <a:off x="6624430" y="1527934"/>
            <a:ext cx="865188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3B25F4-70AF-4EC2-83DA-6224D3023ECD}"/>
              </a:ext>
            </a:extLst>
          </p:cNvPr>
          <p:cNvSpPr/>
          <p:nvPr/>
        </p:nvSpPr>
        <p:spPr>
          <a:xfrm>
            <a:off x="7756318" y="1373946"/>
            <a:ext cx="863600" cy="858838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E5F166-44DB-4A40-BBB4-F314042204B6}"/>
              </a:ext>
            </a:extLst>
          </p:cNvPr>
          <p:cNvSpPr/>
          <p:nvPr/>
        </p:nvSpPr>
        <p:spPr>
          <a:xfrm>
            <a:off x="9572418" y="1343784"/>
            <a:ext cx="865187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pic>
        <p:nvPicPr>
          <p:cNvPr id="12" name="Picture 18" descr="http://45.118.144.92:8489/Uploads/202005092219530673_H%C4%90-b3-b.png">
            <a:extLst>
              <a:ext uri="{FF2B5EF4-FFF2-40B4-BE49-F238E27FC236}">
                <a16:creationId xmlns:a16="http://schemas.microsoft.com/office/drawing/2014/main" id="{7803ED17-ACC9-4792-84A2-EF946D31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2824921"/>
            <a:ext cx="914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45.118.144.92:8489/Uploads/202005092220358798_H%C4%90-b3-c.png">
            <a:extLst>
              <a:ext uri="{FF2B5EF4-FFF2-40B4-BE49-F238E27FC236}">
                <a16:creationId xmlns:a16="http://schemas.microsoft.com/office/drawing/2014/main" id="{37075613-BEFA-4BFF-96B5-D1925787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68" y="4625146"/>
            <a:ext cx="91233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71A0001-FFEA-47E2-855B-D00F78C20C60}"/>
              </a:ext>
            </a:extLst>
          </p:cNvPr>
          <p:cNvSpPr/>
          <p:nvPr/>
        </p:nvSpPr>
        <p:spPr>
          <a:xfrm>
            <a:off x="3401805" y="3040821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4F89EB-5E89-4C92-A7EB-C7962F56B14A}"/>
              </a:ext>
            </a:extLst>
          </p:cNvPr>
          <p:cNvSpPr/>
          <p:nvPr/>
        </p:nvSpPr>
        <p:spPr>
          <a:xfrm>
            <a:off x="5544930" y="3401184"/>
            <a:ext cx="863600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F252E7-3522-437C-97E3-8F8F7921F49E}"/>
              </a:ext>
            </a:extLst>
          </p:cNvPr>
          <p:cNvSpPr/>
          <p:nvPr/>
        </p:nvSpPr>
        <p:spPr>
          <a:xfrm>
            <a:off x="6624430" y="33281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EEAF1-3309-42E4-A137-9081F018FF55}"/>
              </a:ext>
            </a:extLst>
          </p:cNvPr>
          <p:cNvSpPr/>
          <p:nvPr/>
        </p:nvSpPr>
        <p:spPr>
          <a:xfrm>
            <a:off x="9650205" y="31249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B49B0C-8D68-4DDB-B093-4171BEAB4DAF}"/>
              </a:ext>
            </a:extLst>
          </p:cNvPr>
          <p:cNvSpPr/>
          <p:nvPr/>
        </p:nvSpPr>
        <p:spPr>
          <a:xfrm>
            <a:off x="4547980" y="51283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C51E4F-F256-4A4C-9640-7C6977590334}"/>
              </a:ext>
            </a:extLst>
          </p:cNvPr>
          <p:cNvSpPr/>
          <p:nvPr/>
        </p:nvSpPr>
        <p:spPr>
          <a:xfrm>
            <a:off x="5598905" y="52807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BD7BA5-AA3C-4D98-B8B4-63BB335BB966}"/>
              </a:ext>
            </a:extLst>
          </p:cNvPr>
          <p:cNvSpPr/>
          <p:nvPr/>
        </p:nvSpPr>
        <p:spPr>
          <a:xfrm>
            <a:off x="7632493" y="4985509"/>
            <a:ext cx="865187" cy="858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BEBEAF-6F03-47C5-8C44-DF7C2AA9E838}"/>
              </a:ext>
            </a:extLst>
          </p:cNvPr>
          <p:cNvSpPr/>
          <p:nvPr/>
        </p:nvSpPr>
        <p:spPr>
          <a:xfrm>
            <a:off x="9685130" y="5055359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4796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6CEC12-30F3-4286-8494-A6584ADC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36" y="336378"/>
            <a:ext cx="855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Tìm hình thích hợp đặt vào dấu “?” trong bảng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ttp://45.118.144.92:8489/Uploads/202005092221557421_H%C4%90-b4.png">
            <a:extLst>
              <a:ext uri="{FF2B5EF4-FFF2-40B4-BE49-F238E27FC236}">
                <a16:creationId xmlns:a16="http://schemas.microsoft.com/office/drawing/2014/main" id="{76EB724D-DC4F-4718-88D8-57CBABA9D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8927"/>
          <a:stretch/>
        </p:blipFill>
        <p:spPr bwMode="auto">
          <a:xfrm>
            <a:off x="4925668" y="1297437"/>
            <a:ext cx="6166402" cy="49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Ảnh câu hỏi">
            <a:extLst>
              <a:ext uri="{FF2B5EF4-FFF2-40B4-BE49-F238E27FC236}">
                <a16:creationId xmlns:a16="http://schemas.microsoft.com/office/drawing/2014/main" id="{5BB73131-D228-4947-9F82-A09F37AA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8" y="1355173"/>
            <a:ext cx="1863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Ảnh câu hỏi">
            <a:extLst>
              <a:ext uri="{FF2B5EF4-FFF2-40B4-BE49-F238E27FC236}">
                <a16:creationId xmlns:a16="http://schemas.microsoft.com/office/drawing/2014/main" id="{F45B946C-C2B1-443A-8372-C6907AEC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03" y="1599855"/>
            <a:ext cx="1863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Ảnh câu hỏi">
            <a:extLst>
              <a:ext uri="{FF2B5EF4-FFF2-40B4-BE49-F238E27FC236}">
                <a16:creationId xmlns:a16="http://schemas.microsoft.com/office/drawing/2014/main" id="{C002AAFE-B197-47AB-A724-DB109354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79" y="3706296"/>
            <a:ext cx="18637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4E65E9-8013-4F76-B06D-F55D16F70F85}"/>
              </a:ext>
            </a:extLst>
          </p:cNvPr>
          <p:cNvSpPr/>
          <p:nvPr/>
        </p:nvSpPr>
        <p:spPr>
          <a:xfrm>
            <a:off x="1717123" y="2566436"/>
            <a:ext cx="655638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491EC0-18DC-46C3-AD21-029FB788D618}"/>
              </a:ext>
            </a:extLst>
          </p:cNvPr>
          <p:cNvSpPr/>
          <p:nvPr/>
        </p:nvSpPr>
        <p:spPr>
          <a:xfrm>
            <a:off x="3852466" y="2722321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E121C-3FC7-4863-AEA3-1B3B22DA72C5}"/>
              </a:ext>
            </a:extLst>
          </p:cNvPr>
          <p:cNvSpPr/>
          <p:nvPr/>
        </p:nvSpPr>
        <p:spPr>
          <a:xfrm>
            <a:off x="3461992" y="4806434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624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625 L 0.23632 0.10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230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VA</cp:lastModifiedBy>
  <cp:revision>185</cp:revision>
  <dcterms:created xsi:type="dcterms:W3CDTF">2021-06-02T01:34:28Z</dcterms:created>
  <dcterms:modified xsi:type="dcterms:W3CDTF">2023-06-02T16:07:38Z</dcterms:modified>
</cp:coreProperties>
</file>