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23" r:id="rId7"/>
    <p:sldId id="324" r:id="rId8"/>
    <p:sldId id="325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-38863"/>
            <a:ext cx="8891954" cy="69357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chơi: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476"/>
            <a:ext cx="4328693" cy="48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28895" y="915107"/>
            <a:ext cx="790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7" y="3022027"/>
            <a:ext cx="3857043" cy="2920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77" y="2819400"/>
            <a:ext cx="3369050" cy="3541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762000" y="196624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103"/>
            <a:ext cx="3859200" cy="3251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32" y="1463361"/>
            <a:ext cx="392537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47" y="1986915"/>
            <a:ext cx="4109914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1605</TotalTime>
  <Words>165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VA</cp:lastModifiedBy>
  <cp:revision>131</cp:revision>
  <dcterms:created xsi:type="dcterms:W3CDTF">2020-08-08T13:30:12Z</dcterms:created>
  <dcterms:modified xsi:type="dcterms:W3CDTF">2023-06-02T16:47:26Z</dcterms:modified>
</cp:coreProperties>
</file>