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30"/>
  </p:notesMasterIdLst>
  <p:sldIdLst>
    <p:sldId id="311" r:id="rId4"/>
    <p:sldId id="327" r:id="rId5"/>
    <p:sldId id="313" r:id="rId6"/>
    <p:sldId id="260" r:id="rId7"/>
    <p:sldId id="281" r:id="rId8"/>
    <p:sldId id="272" r:id="rId9"/>
    <p:sldId id="291" r:id="rId10"/>
    <p:sldId id="266" r:id="rId11"/>
    <p:sldId id="268" r:id="rId12"/>
    <p:sldId id="269" r:id="rId13"/>
    <p:sldId id="293" r:id="rId14"/>
    <p:sldId id="316" r:id="rId15"/>
    <p:sldId id="296" r:id="rId16"/>
    <p:sldId id="297" r:id="rId17"/>
    <p:sldId id="299" r:id="rId18"/>
    <p:sldId id="325" r:id="rId19"/>
    <p:sldId id="298" r:id="rId20"/>
    <p:sldId id="317" r:id="rId21"/>
    <p:sldId id="324" r:id="rId22"/>
    <p:sldId id="303" r:id="rId23"/>
    <p:sldId id="318" r:id="rId24"/>
    <p:sldId id="319" r:id="rId25"/>
    <p:sldId id="320" r:id="rId26"/>
    <p:sldId id="321" r:id="rId27"/>
    <p:sldId id="326" r:id="rId28"/>
    <p:sldId id="32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444" y="78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89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948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5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175273" y="764704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899592" y="2188911"/>
            <a:ext cx="6065610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https://www.youtube.com/watch?v=fnhEHt_pXig</a:t>
            </a:r>
          </a:p>
        </p:txBody>
      </p:sp>
    </p:spTree>
    <p:extLst>
      <p:ext uri="{BB962C8B-B14F-4D97-AF65-F5344CB8AC3E}">
        <p14:creationId xmlns:p14="http://schemas.microsoft.com/office/powerpoint/2010/main" val="383806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889" y="5013176"/>
            <a:ext cx="422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2987824" y="5023278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Downloads\B612_20201215_201830_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660794"/>
            <a:ext cx="4426737" cy="42083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62809" y="5038716"/>
            <a:ext cx="1847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843808" y="288775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2195736" y="422108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56572" y="3392954"/>
            <a:ext cx="111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30433" y="4074606"/>
            <a:ext cx="107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400591" y="1753506"/>
            <a:ext cx="4149371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36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3009590" y="644858"/>
            <a:ext cx="30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45428" y="617247"/>
            <a:ext cx="372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971600" y="686969"/>
            <a:ext cx="1296143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äc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480889" y="775752"/>
            <a:ext cx="649544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68560" y="4881845"/>
            <a:ext cx="4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334867" y="4881845"/>
            <a:ext cx="448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4507824" y="4887500"/>
            <a:ext cx="62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9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41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318982" y="3070808"/>
            <a:ext cx="4105355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4841010629343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2809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59762168521837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784574875041125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764704"/>
            <a:ext cx="813435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1371041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24950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417499"/>
            <a:ext cx="7831782" cy="3320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3761656"/>
            <a:ext cx="79785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854_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76672"/>
            <a:ext cx="8208912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912_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8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495008"/>
            <a:ext cx="3327912" cy="21006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7" y="2003600"/>
            <a:ext cx="2445819" cy="207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23" y="4048125"/>
            <a:ext cx="3013873" cy="200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48958"/>
            <a:ext cx="3327913" cy="200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56" y="495008"/>
            <a:ext cx="2915040" cy="20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31640" y="2132856"/>
            <a:ext cx="6065610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355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2727" y="4019740"/>
            <a:ext cx="5661273" cy="148459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765629" y="1437284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717127" y="2382197"/>
            <a:ext cx="1864303" cy="22058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808799" y="2697650"/>
            <a:ext cx="1736009" cy="60216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7842" y="3022578"/>
            <a:ext cx="1765601" cy="1414533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482729" y="1211766"/>
            <a:ext cx="5337744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chuẩn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566521" y="2146327"/>
            <a:ext cx="5109936" cy="5168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44808" y="3093375"/>
            <a:ext cx="5131649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41958" y="153701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Title_1"/>
          <p:cNvSpPr/>
          <p:nvPr>
            <p:custDataLst>
              <p:tags r:id="rId10"/>
            </p:custDataLst>
          </p:nvPr>
        </p:nvSpPr>
        <p:spPr>
          <a:xfrm>
            <a:off x="448938" y="1744074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821" y="487088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pic>
        <p:nvPicPr>
          <p:cNvPr id="13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27" y="517736"/>
            <a:ext cx="1087289" cy="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" y="4531338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34290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483768" y="206084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563888" y="4981464"/>
            <a:ext cx="1872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2" descr="D:\Downloads\B612_20201215_201639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28725"/>
            <a:ext cx="8640960" cy="44918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82452" y="4981464"/>
            <a:ext cx="832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8224" y="4981464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uyêt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059" y="211681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3361" y="2116813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683724" y="2135130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90629" y="2116813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3229151" y="2109620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n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660488" y="2109620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t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7504" y="38857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588778" y="4846658"/>
            <a:ext cx="915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3529012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36001" y="4552625"/>
            <a:ext cx="1031743" cy="185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5212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1236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3848" y="4571206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2555" y="5558099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880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27801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4328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44008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3" descr="D:\Downloads\B612_20201215_201716_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908720"/>
            <a:ext cx="5328592" cy="39604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48064" y="4889229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4" descr="D:\Downloads\B612_20201215_201755_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5" y="620688"/>
            <a:ext cx="4392488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396</TotalTime>
  <Words>170</Words>
  <Application>Microsoft Office PowerPoint</Application>
  <PresentationFormat>On-screen Show (4:3)</PresentationFormat>
  <Paragraphs>61</Paragraphs>
  <Slides>26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微軟正黑體</vt:lpstr>
      <vt:lpstr>宋体</vt:lpstr>
      <vt:lpstr>.VnAvant</vt:lpstr>
      <vt:lpstr>Arial</vt:lpstr>
      <vt:lpstr>Calibri</vt:lpstr>
      <vt:lpstr>Calibri Light</vt:lpstr>
      <vt:lpstr>等线</vt:lpstr>
      <vt:lpstr>Times New Roman</vt:lpstr>
      <vt:lpstr>UTM Avo</vt:lpstr>
      <vt:lpstr>印品黑体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68</cp:revision>
  <dcterms:created xsi:type="dcterms:W3CDTF">2020-08-21T16:44:00Z</dcterms:created>
  <dcterms:modified xsi:type="dcterms:W3CDTF">2023-12-28T09:22:09Z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