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5" r:id="rId3"/>
    <p:sldId id="280" r:id="rId4"/>
    <p:sldId id="263" r:id="rId5"/>
    <p:sldId id="264" r:id="rId6"/>
    <p:sldId id="279" r:id="rId7"/>
    <p:sldId id="266" r:id="rId8"/>
    <p:sldId id="275" r:id="rId9"/>
    <p:sldId id="267" r:id="rId10"/>
    <p:sldId id="268" r:id="rId11"/>
    <p:sldId id="274" r:id="rId12"/>
    <p:sldId id="278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64" autoAdjust="0"/>
  </p:normalViewPr>
  <p:slideViewPr>
    <p:cSldViewPr>
      <p:cViewPr varScale="1">
        <p:scale>
          <a:sx n="86" d="100"/>
          <a:sy n="86" d="100"/>
        </p:scale>
        <p:origin x="102" y="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9.jpe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27433" y="-171449"/>
            <a:ext cx="9273964" cy="5257800"/>
            <a:chOff x="280219" y="102086"/>
            <a:chExt cx="11631561" cy="618449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7433" y="-95557"/>
            <a:ext cx="1179289" cy="167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46955-2080-4983-9FB1-D21C2B2CB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146" y="652565"/>
            <a:ext cx="8686800" cy="267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D2A30-23F9-4763-8F2A-4A06E3AA6C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9" y="1745060"/>
            <a:ext cx="5351335" cy="362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9811" y="3429815"/>
            <a:ext cx="1346451" cy="144392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444919" y="-517323"/>
            <a:ext cx="2272372" cy="1833102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D20CEFF-47BE-42E5-9083-335052091A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535417" y="4102695"/>
            <a:ext cx="759838" cy="1728843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D633E429-6990-4306-AAAA-5B2DC331ACD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9509223" y="-95557"/>
            <a:ext cx="470760" cy="10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3000057"/>
            <a:ext cx="1664786" cy="208629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3D1C1CE-041F-4F57-B345-C96A3E3A3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4841720"/>
            <a:ext cx="149379" cy="14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32804" r="7102" b="38625"/>
          <a:stretch/>
        </p:blipFill>
        <p:spPr>
          <a:xfrm>
            <a:off x="10886" y="104515"/>
            <a:ext cx="9133114" cy="43722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058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05800" y="1047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00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00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0" y="1757232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305800" y="36385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05800" y="2952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67410C9-EEE7-4C15-9E84-D37CBE2C69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95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25"/>
    </mc:Choice>
    <mc:Fallback xmlns="">
      <p:transition spd="slow" advTm="8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EE586C-E627-4C43-B3D9-56843069C8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66032" r="81255" b="29947"/>
          <a:stretch/>
        </p:blipFill>
        <p:spPr>
          <a:xfrm>
            <a:off x="6629400" y="35380"/>
            <a:ext cx="2079171" cy="96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8F3B84-E0DC-437A-8B24-24C6F4D346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2" t="70899" r="6183" b="6667"/>
          <a:stretch/>
        </p:blipFill>
        <p:spPr>
          <a:xfrm>
            <a:off x="0" y="1026769"/>
            <a:ext cx="9144000" cy="356347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9DEA3F2-8DF9-42F8-B334-CE2FDF8A772B}"/>
              </a:ext>
            </a:extLst>
          </p:cNvPr>
          <p:cNvSpPr/>
          <p:nvPr/>
        </p:nvSpPr>
        <p:spPr>
          <a:xfrm>
            <a:off x="8441871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D4CD9B2-49B8-407D-BF22-57F2E9F9400E}"/>
              </a:ext>
            </a:extLst>
          </p:cNvPr>
          <p:cNvSpPr/>
          <p:nvPr/>
        </p:nvSpPr>
        <p:spPr>
          <a:xfrm>
            <a:off x="7402285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24C9D5-A978-4533-84F1-99B0AE6E45DF}"/>
              </a:ext>
            </a:extLst>
          </p:cNvPr>
          <p:cNvSpPr/>
          <p:nvPr/>
        </p:nvSpPr>
        <p:spPr>
          <a:xfrm>
            <a:off x="6248400" y="4056841"/>
            <a:ext cx="6477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AB7D36-A344-4EF0-8FF7-5B497A169EA4}"/>
              </a:ext>
            </a:extLst>
          </p:cNvPr>
          <p:cNvSpPr/>
          <p:nvPr/>
        </p:nvSpPr>
        <p:spPr>
          <a:xfrm>
            <a:off x="7402285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6B20A75-9713-40A3-96B1-EB8D1A9D2CAE}"/>
              </a:ext>
            </a:extLst>
          </p:cNvPr>
          <p:cNvSpPr/>
          <p:nvPr/>
        </p:nvSpPr>
        <p:spPr>
          <a:xfrm>
            <a:off x="8441871" y="405684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1F329B0-3DEE-41C3-AC7B-74938A3A79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5"/>
    </mc:Choice>
    <mc:Fallback xmlns="">
      <p:transition spd="slow" advTm="5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199B724-844A-4BE6-BF79-25C2AA7D0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824865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314" y="819150"/>
            <a:ext cx="83058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2)</a:t>
            </a:r>
            <a:endParaRPr lang="en-US" sz="5400" b="1" cap="none" spc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E36503-2DC3-4A1E-836D-5B57C340D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"/>
    </mc:Choice>
    <mc:Fallback xmlns="">
      <p:transition spd="slow" advTm="1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3133C953-81CA-4D04-B789-27C5CBEF8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A619C7D9-1335-4DBB-AA5D-91C16BF21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214C11E8-7467-46EE-9478-E1BAACC47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28198459-E85F-455C-8606-DD57A019E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A2A019EC-50BC-4BCD-8751-38E411D49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AAA67E9A-5BC3-406F-936F-1DE0338D4F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2425E6-F6D0-4075-9A60-AFC8DF6B10C2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KHÁM PHÁ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7374509-0333-4DE1-9DF3-0D40AADB0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824865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"/>
    </mc:Choice>
    <mc:Fallback xmlns="">
      <p:transition spd="slow" advTm="5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12695" r="5241" b="65037"/>
          <a:stretch/>
        </p:blipFill>
        <p:spPr>
          <a:xfrm>
            <a:off x="0" y="895350"/>
            <a:ext cx="9063746" cy="3578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257800" y="3333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1066800" y="1504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90600" y="2266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52600" y="1809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73086" y="11239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76600" y="16573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4586" y="2190750"/>
            <a:ext cx="685800" cy="6858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26667" r="58951" b="66137"/>
          <a:stretch/>
        </p:blipFill>
        <p:spPr>
          <a:xfrm>
            <a:off x="6477000" y="55740"/>
            <a:ext cx="2667000" cy="83961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2D8AD6E-CE56-450C-9F4E-B6AC1D61F7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5"/>
    </mc:Choice>
    <mc:Fallback xmlns="">
      <p:transition spd="slow" advTm="3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0955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Tách ra còn lại mấy?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34709" r="4937" b="43915"/>
          <a:stretch/>
        </p:blipFill>
        <p:spPr>
          <a:xfrm>
            <a:off x="-1" y="735490"/>
            <a:ext cx="9082676" cy="351266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3340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" name="Oval 4"/>
          <p:cNvSpPr/>
          <p:nvPr/>
        </p:nvSpPr>
        <p:spPr>
          <a:xfrm>
            <a:off x="990600" y="1047750"/>
            <a:ext cx="2667000" cy="14859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C27E53-54EC-4200-9283-283532545D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7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34"/>
    </mc:Choice>
    <mc:Fallback xmlns="">
      <p:transition spd="slow" advTm="39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HOẠT ĐỘNG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54D009D-5B1B-4E81-BE4D-8FDC42AAB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5873" r="61039" b="36085"/>
          <a:stretch/>
        </p:blipFill>
        <p:spPr>
          <a:xfrm>
            <a:off x="6753371" y="57150"/>
            <a:ext cx="2379743" cy="895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68360" r="39648" b="8148"/>
          <a:stretch/>
        </p:blipFill>
        <p:spPr>
          <a:xfrm>
            <a:off x="0" y="952500"/>
            <a:ext cx="5410200" cy="3412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1" t="73227" r="6763" b="6032"/>
          <a:stretch/>
        </p:blipFill>
        <p:spPr>
          <a:xfrm>
            <a:off x="5410200" y="955220"/>
            <a:ext cx="3737132" cy="352152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72000" y="3339193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657600" y="33147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447800" y="37909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D6B314-BF8B-4B94-B7FD-531ED5A79D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8229600" y="4838700"/>
            <a:ext cx="152400" cy="15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0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99"/>
    </mc:Choice>
    <mc:Fallback xmlns="">
      <p:transition spd="slow" advTm="4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template with school kids Royalty Free Vector">
            <a:extLst>
              <a:ext uri="{FF2B5EF4-FFF2-40B4-BE49-F238E27FC236}">
                <a16:creationId xmlns:a16="http://schemas.microsoft.com/office/drawing/2014/main" id="{D49B5DDD-0F4E-4E2D-A6D0-86E20092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-76200" y="-84137"/>
            <a:ext cx="9220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9AB95-F929-4324-ACBF-FD291C1C3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85950"/>
            <a:ext cx="6025142" cy="10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D461FF-86A7-4500-8897-B84E45A36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857750"/>
            <a:ext cx="133350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"/>
    </mc:Choice>
    <mc:Fallback xmlns="">
      <p:transition spd="slow" advTm="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4445" r="6488" b="70581"/>
          <a:stretch/>
        </p:blipFill>
        <p:spPr>
          <a:xfrm>
            <a:off x="-32293" y="438150"/>
            <a:ext cx="9176293" cy="3733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4582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467600" y="34861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67600" y="24193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FC583A-78F7-4366-83E5-52AC8EC169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933950"/>
            <a:ext cx="57150" cy="571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48200" y="32194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408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37"/>
    </mc:Choice>
    <mc:Fallback xmlns="">
      <p:transition spd="slow" advTm="5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.4|1.1|1.5|2.4|2.7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5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5.3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3.6|11.2|3.5|13.6|3.9|13.3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.5|1.9|11.8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On-screen Show (16:9)</PresentationFormat>
  <Paragraphs>29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宋体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MyPC</cp:lastModifiedBy>
  <cp:revision>44</cp:revision>
  <dcterms:created xsi:type="dcterms:W3CDTF">2020-08-19T03:47:13Z</dcterms:created>
  <dcterms:modified xsi:type="dcterms:W3CDTF">2023-11-16T09:25:35Z</dcterms:modified>
</cp:coreProperties>
</file>