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</p:sldMasterIdLst>
  <p:notesMasterIdLst>
    <p:notesMasterId r:id="rId28"/>
  </p:notesMasterIdLst>
  <p:sldIdLst>
    <p:sldId id="329" r:id="rId5"/>
    <p:sldId id="350" r:id="rId6"/>
    <p:sldId id="280" r:id="rId7"/>
    <p:sldId id="282" r:id="rId8"/>
    <p:sldId id="281" r:id="rId9"/>
    <p:sldId id="258" r:id="rId10"/>
    <p:sldId id="283" r:id="rId11"/>
    <p:sldId id="256" r:id="rId12"/>
    <p:sldId id="262" r:id="rId13"/>
    <p:sldId id="338" r:id="rId14"/>
    <p:sldId id="339" r:id="rId15"/>
    <p:sldId id="340" r:id="rId16"/>
    <p:sldId id="342" r:id="rId17"/>
    <p:sldId id="328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22" r:id="rId26"/>
    <p:sldId id="337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ADBF8-828F-472C-B6C6-929FC2FDB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629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294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49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236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77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11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91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52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262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74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8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26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11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06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14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5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2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64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440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1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35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19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26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04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74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48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99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26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824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61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5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7F1A-B1E3-478D-9B84-95D6BA6DE76A}" type="datetimeFigureOut">
              <a:rPr lang="vi-VN" smtClean="0"/>
              <a:t>23/11/2023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0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6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7.wdp"/><Relationship Id="rId18" Type="http://schemas.openxmlformats.org/officeDocument/2006/relationships/image" Target="../media/image28.jpe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microsoft.com/office/2007/relationships/media" Target="../media/media2.m4a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3.png"/><Relationship Id="rId19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microsoft.com/office/2007/relationships/hdphoto" Target="../media/hdphoto5.wdp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3.xml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6AA0C7-BC73-4FE1-B761-7748BB95C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2" t="15860" r="2008" b="13648"/>
          <a:stretch/>
        </p:blipFill>
        <p:spPr>
          <a:xfrm>
            <a:off x="472876" y="1939802"/>
            <a:ext cx="10790462" cy="23930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38476FE-07D6-4BE2-8F08-E1B4DD0EA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324935"/>
            <a:ext cx="10709563" cy="6103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9" y="324935"/>
            <a:ext cx="1167412" cy="4970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0DA9D9-A49A-4990-BFD3-1EB70B77824A}"/>
              </a:ext>
            </a:extLst>
          </p:cNvPr>
          <p:cNvSpPr txBox="1"/>
          <p:nvPr/>
        </p:nvSpPr>
        <p:spPr>
          <a:xfrm>
            <a:off x="2878426" y="1614651"/>
            <a:ext cx="15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nét chữ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B2BB4A-6C6F-467D-BE74-189FE28C0B6B}"/>
              </a:ext>
            </a:extLst>
          </p:cNvPr>
          <p:cNvSpPr txBox="1"/>
          <p:nvPr/>
        </p:nvSpPr>
        <p:spPr>
          <a:xfrm>
            <a:off x="2557143" y="2595038"/>
            <a:ext cx="162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tấp nập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1B3F6D-3396-4D1F-9585-3726D58ACFCE}"/>
              </a:ext>
            </a:extLst>
          </p:cNvPr>
          <p:cNvSpPr txBox="1"/>
          <p:nvPr/>
        </p:nvSpPr>
        <p:spPr>
          <a:xfrm>
            <a:off x="3180093" y="3802633"/>
            <a:ext cx="181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gom góp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8EC64-F90F-4348-9ADF-E5547E5E5511}"/>
              </a:ext>
            </a:extLst>
          </p:cNvPr>
          <p:cNvSpPr txBox="1"/>
          <p:nvPr/>
        </p:nvSpPr>
        <p:spPr>
          <a:xfrm>
            <a:off x="2498543" y="4853961"/>
            <a:ext cx="136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chút ít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C1A4AE-3FEC-433B-90CC-BFD835CC9E31}"/>
              </a:ext>
            </a:extLst>
          </p:cNvPr>
          <p:cNvSpPr txBox="1"/>
          <p:nvPr/>
        </p:nvSpPr>
        <p:spPr>
          <a:xfrm>
            <a:off x="5641614" y="1585532"/>
            <a:ext cx="1390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nết na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6F8B5A-2F9B-4BBC-99A1-1EFC203BFB7F}"/>
              </a:ext>
            </a:extLst>
          </p:cNvPr>
          <p:cNvSpPr txBox="1"/>
          <p:nvPr/>
        </p:nvSpPr>
        <p:spPr>
          <a:xfrm>
            <a:off x="5482402" y="3369349"/>
            <a:ext cx="1549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hồi hộp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AFD5A0-30BC-4183-B861-DAD37107F75E}"/>
              </a:ext>
            </a:extLst>
          </p:cNvPr>
          <p:cNvSpPr txBox="1"/>
          <p:nvPr/>
        </p:nvSpPr>
        <p:spPr>
          <a:xfrm>
            <a:off x="6073520" y="4694732"/>
            <a:ext cx="1653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mứt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847156-D74B-4305-A1DA-FC6393E99552}"/>
              </a:ext>
            </a:extLst>
          </p:cNvPr>
          <p:cNvSpPr txBox="1"/>
          <p:nvPr/>
        </p:nvSpPr>
        <p:spPr>
          <a:xfrm>
            <a:off x="8407512" y="4743414"/>
            <a:ext cx="1953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tia chớp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0C3A6C-DBF3-4552-87B0-C7280BEAE7BA}"/>
              </a:ext>
            </a:extLst>
          </p:cNvPr>
          <p:cNvSpPr txBox="1"/>
          <p:nvPr/>
        </p:nvSpPr>
        <p:spPr>
          <a:xfrm>
            <a:off x="6909126" y="2678224"/>
            <a:ext cx="150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gặp gỡ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7C4CA7-2E08-4C4D-AC72-0936009A907B}"/>
              </a:ext>
            </a:extLst>
          </p:cNvPr>
          <p:cNvSpPr txBox="1"/>
          <p:nvPr/>
        </p:nvSpPr>
        <p:spPr>
          <a:xfrm>
            <a:off x="8576243" y="1715472"/>
            <a:ext cx="1474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xe đạp</a:t>
            </a:r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37C4A-5FB5-4515-926B-BF3C0F36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t="7325" r="3433" b="2848"/>
          <a:stretch/>
        </p:blipFill>
        <p:spPr>
          <a:xfrm>
            <a:off x="568087" y="1378226"/>
            <a:ext cx="10737127" cy="3790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3250CE2-D923-4D11-9241-497CD930F154}"/>
              </a:ext>
            </a:extLst>
          </p:cNvPr>
          <p:cNvSpPr/>
          <p:nvPr/>
        </p:nvSpPr>
        <p:spPr>
          <a:xfrm>
            <a:off x="596348" y="2522764"/>
            <a:ext cx="10707756" cy="1420335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4AFE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Gần hồ có ngọn tháp cao vút</a:t>
            </a:r>
            <a:r>
              <a:rPr lang="vi-VN" sz="5400" dirty="0">
                <a:solidFill>
                  <a:srgbClr val="14AFE6"/>
                </a:solidFill>
                <a:latin typeface="Quicksand Medium" panose="0000060000000000000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dirty="0">
              <a:solidFill>
                <a:srgbClr val="14AFE6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538580" y="397564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7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587227"/>
            <a:ext cx="1872083" cy="5464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8CEF23-41BD-4741-8EB6-768EE72DE5CD}"/>
              </a:ext>
            </a:extLst>
          </p:cNvPr>
          <p:cNvSpPr txBox="1"/>
          <p:nvPr/>
        </p:nvSpPr>
        <p:spPr>
          <a:xfrm>
            <a:off x="3552698" y="313855"/>
            <a:ext cx="4487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Mật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ong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gấu</a:t>
            </a:r>
            <a:r>
              <a:rPr lang="en-US" sz="3600" b="1" dirty="0">
                <a:solidFill>
                  <a:srgbClr val="0000CC"/>
                </a:solidFill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2A9417-5B77-4EEE-990F-158F81C90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4" t="9363" r="48590" b="2030"/>
          <a:stretch/>
        </p:blipFill>
        <p:spPr>
          <a:xfrm>
            <a:off x="2635597" y="1059826"/>
            <a:ext cx="2677427" cy="2584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D60E3F-3100-4EE7-963B-3B1DCD1D70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77" t="3352" b="2119"/>
          <a:stretch/>
        </p:blipFill>
        <p:spPr>
          <a:xfrm>
            <a:off x="6592260" y="860433"/>
            <a:ext cx="2677427" cy="2773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E97D8-BB3F-49E7-B317-B9AB2AD882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1" t="1629" r="54495" b="2904"/>
          <a:stretch/>
        </p:blipFill>
        <p:spPr>
          <a:xfrm>
            <a:off x="2635598" y="3815053"/>
            <a:ext cx="2677427" cy="2584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9BF5C1-152D-4D4B-9F84-0A1DE0CC60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54" t="1613" r="2623" b="2467"/>
          <a:stretch/>
        </p:blipFill>
        <p:spPr>
          <a:xfrm>
            <a:off x="6592260" y="3815054"/>
            <a:ext cx="3023074" cy="2584034"/>
          </a:xfrm>
          <a:prstGeom prst="rect">
            <a:avLst/>
          </a:prstGeom>
        </p:spPr>
      </p:pic>
      <p:pic>
        <p:nvPicPr>
          <p:cNvPr id="15" name="Mật ong của gấu con">
            <a:hlinkClick r:id="" action="ppaction://media"/>
            <a:extLst>
              <a:ext uri="{FF2B5EF4-FFF2-40B4-BE49-F238E27FC236}">
                <a16:creationId xmlns:a16="http://schemas.microsoft.com/office/drawing/2014/main" id="{98BFC30D-33D2-400D-8E59-569E83A56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17" y="4286287"/>
            <a:ext cx="820784" cy="8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B542EA-F9A5-491C-9F3D-E0650FE5B59E}"/>
              </a:ext>
            </a:extLst>
          </p:cNvPr>
          <p:cNvSpPr txBox="1"/>
          <p:nvPr/>
        </p:nvSpPr>
        <p:spPr>
          <a:xfrm>
            <a:off x="763515" y="5750658"/>
            <a:ext cx="10461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Gấu mẹ đã chuẩn bị gì cho gấu con đi chơi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2FE472-C87C-4862-9FAC-52EEBEC49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" t="9363" r="48590" b="2030"/>
          <a:stretch/>
        </p:blipFill>
        <p:spPr>
          <a:xfrm>
            <a:off x="3008117" y="672612"/>
            <a:ext cx="4982333" cy="48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CE93B1-51BA-4B03-8B5A-F38AC091B26B}"/>
              </a:ext>
            </a:extLst>
          </p:cNvPr>
          <p:cNvSpPr txBox="1"/>
          <p:nvPr/>
        </p:nvSpPr>
        <p:spPr>
          <a:xfrm>
            <a:off x="1696278" y="5620047"/>
            <a:ext cx="8309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gấu con giấu lọ mật ong đi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2E4ED-9715-483B-A3F9-DF8A379A7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3235188" y="489730"/>
            <a:ext cx="4769327" cy="49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915B0C-FD91-4ECD-A66C-4F82F06E9941}"/>
              </a:ext>
            </a:extLst>
          </p:cNvPr>
          <p:cNvSpPr txBox="1"/>
          <p:nvPr/>
        </p:nvSpPr>
        <p:spPr>
          <a:xfrm>
            <a:off x="2464904" y="5471136"/>
            <a:ext cx="655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ăn bị mất, các bạn làm gì</a:t>
            </a:r>
            <a:r>
              <a:rPr lang="vi-VN" sz="32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6B58E-6005-4126-A5C6-2F989634D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1629" r="54495" b="2904"/>
          <a:stretch/>
        </p:blipFill>
        <p:spPr>
          <a:xfrm>
            <a:off x="3570825" y="671634"/>
            <a:ext cx="4644707" cy="448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864" y="5414598"/>
            <a:ext cx="6134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cánh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cụ̣t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0F47F8-FC11-40D7-8172-DEEFA95BF75B}"/>
              </a:ext>
            </a:extLst>
          </p:cNvPr>
          <p:cNvSpPr txBox="1"/>
          <p:nvPr/>
        </p:nvSpPr>
        <p:spPr>
          <a:xfrm>
            <a:off x="735379" y="5863200"/>
            <a:ext cx="10568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Chia mật ong cho các bạn, gấu con nghĩ gì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32441C-AFB0-494B-B68B-28D3297DAF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54" t="1613" r="2623" b="2467"/>
          <a:stretch/>
        </p:blipFill>
        <p:spPr>
          <a:xfrm>
            <a:off x="2896696" y="578983"/>
            <a:ext cx="6064424" cy="518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81D8D5-292B-443C-995E-7B3F2A691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24" y="587228"/>
            <a:ext cx="2081161" cy="60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7EC0DA-BA62-4DD9-BDDE-66F1FD39EED8}"/>
              </a:ext>
            </a:extLst>
          </p:cNvPr>
          <p:cNvSpPr txBox="1"/>
          <p:nvPr/>
        </p:nvSpPr>
        <p:spPr>
          <a:xfrm>
            <a:off x="3679307" y="313856"/>
            <a:ext cx="4988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Mật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ong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gấu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 con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7A725-71A9-4038-8E1F-EC508314E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" t="9363" r="48590" b="2030"/>
          <a:stretch/>
        </p:blipFill>
        <p:spPr>
          <a:xfrm>
            <a:off x="2815884" y="944667"/>
            <a:ext cx="2688468" cy="2594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5CD34F-BF74-474E-B7F2-D9C9FC9DB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7" t="3352" b="2119"/>
          <a:stretch/>
        </p:blipFill>
        <p:spPr>
          <a:xfrm>
            <a:off x="6842394" y="849346"/>
            <a:ext cx="2688468" cy="2785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5D5FE3-F039-49D7-97BC-F57DD31CD2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1" t="1629" r="54495" b="2904"/>
          <a:stretch/>
        </p:blipFill>
        <p:spPr>
          <a:xfrm>
            <a:off x="2773069" y="3708503"/>
            <a:ext cx="2688468" cy="2594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C08A4E-B648-4B43-97FE-CF1BB6992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54" t="1613" r="2623" b="2467"/>
          <a:stretch/>
        </p:blipFill>
        <p:spPr>
          <a:xfrm>
            <a:off x="7033689" y="3708503"/>
            <a:ext cx="3035540" cy="25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The UX of Pokémon GO">
            <a:extLst>
              <a:ext uri="{FF2B5EF4-FFF2-40B4-BE49-F238E27FC236}">
                <a16:creationId xmlns:a16="http://schemas.microsoft.com/office/drawing/2014/main" id="{574DEFDE-A835-41F6-AF98-CE168A2F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548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Morpeko V">
            <a:extLst>
              <a:ext uri="{FF2B5EF4-FFF2-40B4-BE49-F238E27FC236}">
                <a16:creationId xmlns:a16="http://schemas.microsoft.com/office/drawing/2014/main" id="{25004C98-DFD2-4582-8922-A2102D4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Stonjourner V">
            <a:extLst>
              <a:ext uri="{FF2B5EF4-FFF2-40B4-BE49-F238E27FC236}">
                <a16:creationId xmlns:a16="http://schemas.microsoft.com/office/drawing/2014/main" id="{23C80635-90F4-4A16-BE12-75C19864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02118593-FEED-424D-A7DE-DBC3695D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7FC02921-80AC-43E8-B705-BC20ED0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tonjourner VMAX">
            <a:extLst>
              <a:ext uri="{FF2B5EF4-FFF2-40B4-BE49-F238E27FC236}">
                <a16:creationId xmlns:a16="http://schemas.microsoft.com/office/drawing/2014/main" id="{987833BF-7FF9-47CD-B018-7A52FB9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etal Saucer">
            <a:extLst>
              <a:ext uri="{FF2B5EF4-FFF2-40B4-BE49-F238E27FC236}">
                <a16:creationId xmlns:a16="http://schemas.microsoft.com/office/drawing/2014/main" id="{2697B535-86ED-44E1-9344-E4458CB6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CF39950-747C-48F9-878D-AC32512CEE31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 THẬP QUÂN BÀI</a:t>
            </a:r>
            <a:endParaRPr kumimoji="0" lang="vi-VN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9" name="Picture 2" descr="Transparent pokemon png 5 » PNG Image">
            <a:extLst>
              <a:ext uri="{FF2B5EF4-FFF2-40B4-BE49-F238E27FC236}">
                <a16:creationId xmlns:a16="http://schemas.microsoft.com/office/drawing/2014/main" id="{B995DCEA-17B9-4689-9D74-71527B74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66555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9EF5B8E-2C97-492C-92AA-574805D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8730B34-F3C4-499E-B772-7E8129EE4118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62" name="Picture 2" descr="Kết quả hình ảnh cho pokemon go card">
              <a:extLst>
                <a:ext uri="{FF2B5EF4-FFF2-40B4-BE49-F238E27FC236}">
                  <a16:creationId xmlns:a16="http://schemas.microsoft.com/office/drawing/2014/main" id="{EABDA6A8-6F4B-4772-A7A7-C9A00FCC0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B43C3D-5E43-47B2-8F59-3699AA3970C3}"/>
                </a:ext>
              </a:extLst>
            </p:cNvPr>
            <p:cNvSpPr txBox="1"/>
            <p:nvPr/>
          </p:nvSpPr>
          <p:spPr>
            <a:xfrm>
              <a:off x="2770844" y="1845634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7F9F41E-B593-46FE-AA6F-AD827E7FC164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65" name="Picture 2" descr="Kết quả hình ảnh cho pokemon go card">
              <a:extLst>
                <a:ext uri="{FF2B5EF4-FFF2-40B4-BE49-F238E27FC236}">
                  <a16:creationId xmlns:a16="http://schemas.microsoft.com/office/drawing/2014/main" id="{AE6329FD-7A85-4EB5-BD6E-294B3A952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486A19A-B2A6-4C24-936A-DCEF51029189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E356EA-E18A-4021-B44E-2BEEE6FFB3EC}"/>
              </a:ext>
            </a:extLst>
          </p:cNvPr>
          <p:cNvGrpSpPr/>
          <p:nvPr/>
        </p:nvGrpSpPr>
        <p:grpSpPr>
          <a:xfrm>
            <a:off x="8311110" y="725709"/>
            <a:ext cx="1809704" cy="2533585"/>
            <a:chOff x="6787110" y="1306282"/>
            <a:chExt cx="1809704" cy="2533585"/>
          </a:xfrm>
        </p:grpSpPr>
        <p:pic>
          <p:nvPicPr>
            <p:cNvPr id="68" name="Picture 2" descr="Kết quả hình ảnh cho pokemon go card">
              <a:extLst>
                <a:ext uri="{FF2B5EF4-FFF2-40B4-BE49-F238E27FC236}">
                  <a16:creationId xmlns:a16="http://schemas.microsoft.com/office/drawing/2014/main" id="{78D357FD-8C87-4F82-993F-CCAA9351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94A822-3741-4B51-B9B9-A749E8F47D92}"/>
                </a:ext>
              </a:extLst>
            </p:cNvPr>
            <p:cNvSpPr txBox="1"/>
            <p:nvPr/>
          </p:nvSpPr>
          <p:spPr>
            <a:xfrm>
              <a:off x="6804488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F13DCFB-7A75-4F9A-84F5-83C0A1712803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71" name="Picture 2" descr="Kết quả hình ảnh cho pokemon go card">
              <a:extLst>
                <a:ext uri="{FF2B5EF4-FFF2-40B4-BE49-F238E27FC236}">
                  <a16:creationId xmlns:a16="http://schemas.microsoft.com/office/drawing/2014/main" id="{59E7AAFA-76E2-4A7F-8ED1-792CF51A9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F32B80-D4D4-4826-8776-5EF260692F2D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6F9660-54D9-4A79-8D5B-DE876DA78652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74" name="Picture 2" descr="Kết quả hình ảnh cho pokemon go card">
              <a:extLst>
                <a:ext uri="{FF2B5EF4-FFF2-40B4-BE49-F238E27FC236}">
                  <a16:creationId xmlns:a16="http://schemas.microsoft.com/office/drawing/2014/main" id="{D2AC1098-CC6C-4FA5-BC67-B266EC4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3C73-E608-4B90-8CE4-27B0C916AC62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4322E3-580D-4D1F-9862-4A5AD1B4E320}"/>
              </a:ext>
            </a:extLst>
          </p:cNvPr>
          <p:cNvGrpSpPr/>
          <p:nvPr/>
        </p:nvGrpSpPr>
        <p:grpSpPr>
          <a:xfrm>
            <a:off x="8311110" y="3516678"/>
            <a:ext cx="1809704" cy="2533585"/>
            <a:chOff x="6787110" y="4097251"/>
            <a:chExt cx="1809704" cy="2533585"/>
          </a:xfrm>
        </p:grpSpPr>
        <p:pic>
          <p:nvPicPr>
            <p:cNvPr id="77" name="Picture 2" descr="Kết quả hình ảnh cho pokemon go card">
              <a:extLst>
                <a:ext uri="{FF2B5EF4-FFF2-40B4-BE49-F238E27FC236}">
                  <a16:creationId xmlns:a16="http://schemas.microsoft.com/office/drawing/2014/main" id="{7E28E863-66FA-4C53-9D1D-2DD9A9A2F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3BC8CAE-72BD-4BBE-946C-38C92F4FA296}"/>
                </a:ext>
              </a:extLst>
            </p:cNvPr>
            <p:cNvSpPr txBox="1"/>
            <p:nvPr/>
          </p:nvSpPr>
          <p:spPr>
            <a:xfrm>
              <a:off x="6787110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D28DBC3-33C1-45BD-92AC-8BFCF2C1A6B9}"/>
              </a:ext>
            </a:extLst>
          </p:cNvPr>
          <p:cNvSpPr/>
          <p:nvPr/>
        </p:nvSpPr>
        <p:spPr>
          <a:xfrm>
            <a:off x="4320027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So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-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êt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03A3500-70A9-4D07-B35A-BEB75E81600E}"/>
              </a:ext>
            </a:extLst>
          </p:cNvPr>
          <p:cNvSpPr/>
          <p:nvPr/>
        </p:nvSpPr>
        <p:spPr>
          <a:xfrm>
            <a:off x="6329558" y="732970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“it”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55D4B7-01EE-4CAB-9080-1172EA501CBB}"/>
              </a:ext>
            </a:extLst>
          </p:cNvPr>
          <p:cNvSpPr/>
          <p:nvPr/>
        </p:nvSpPr>
        <p:spPr>
          <a:xfrm>
            <a:off x="8362350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ap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82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19887401-1FC1-4D43-A5A9-302C0FD7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437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5392897"/>
            <a:ext cx="609600" cy="609600"/>
          </a:xfrm>
          <a:prstGeom prst="rect">
            <a:avLst/>
          </a:prstGeom>
        </p:spPr>
      </p:pic>
      <p:pic>
        <p:nvPicPr>
          <p:cNvPr id="8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B1F8A83-6721-4A07-9774-8A8502F29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4593990"/>
            <a:ext cx="609600" cy="609600"/>
          </a:xfrm>
          <a:prstGeom prst="rect">
            <a:avLst/>
          </a:prstGeom>
        </p:spPr>
      </p:pic>
      <p:pic>
        <p:nvPicPr>
          <p:cNvPr id="8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ADA2FC64-8B95-4DDD-9EF0-5E945BECE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815254"/>
            <a:ext cx="609600" cy="609600"/>
          </a:xfrm>
          <a:prstGeom prst="rect">
            <a:avLst/>
          </a:prstGeom>
        </p:spPr>
      </p:pic>
      <p:pic>
        <p:nvPicPr>
          <p:cNvPr id="8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38019175-A7D7-44A3-87EA-9AC92E428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111001"/>
            <a:ext cx="609600" cy="609600"/>
          </a:xfrm>
          <a:prstGeom prst="rect">
            <a:avLst/>
          </a:prstGeom>
        </p:spPr>
      </p:pic>
      <p:pic>
        <p:nvPicPr>
          <p:cNvPr id="86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823E711-1AFE-4850-BA59-B58A38FE67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053449"/>
            <a:ext cx="609600" cy="609600"/>
          </a:xfrm>
          <a:prstGeom prst="rect">
            <a:avLst/>
          </a:prstGeom>
        </p:spPr>
      </p:pic>
      <p:pic>
        <p:nvPicPr>
          <p:cNvPr id="8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9333BE-29C7-4764-B2B3-4ACD250876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778907"/>
            <a:ext cx="609600" cy="609600"/>
          </a:xfrm>
          <a:prstGeom prst="rect">
            <a:avLst/>
          </a:prstGeom>
        </p:spPr>
      </p:pic>
      <p:pic>
        <p:nvPicPr>
          <p:cNvPr id="88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B0D27FD3-5561-4966-A2AC-DD6A7EBCB9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2543626"/>
            <a:ext cx="609600" cy="6096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6D30553F-82A0-41CC-B446-36DE202464E0}"/>
              </a:ext>
            </a:extLst>
          </p:cNvPr>
          <p:cNvSpPr/>
          <p:nvPr/>
        </p:nvSpPr>
        <p:spPr>
          <a:xfrm>
            <a:off x="435023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</a:t>
            </a:r>
            <a:r>
              <a:rPr lang="en-US" sz="2800" noProof="0" dirty="0">
                <a:solidFill>
                  <a:srgbClr val="FF0000"/>
                </a:solidFill>
                <a:latin typeface="UTM Avo" panose="02040603050506020204" pitchFamily="18" charset="0"/>
              </a:rPr>
              <a:t>op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90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D869879A-5026-41FD-A012-555F86B4A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1204" y="2340315"/>
            <a:ext cx="609600" cy="609600"/>
          </a:xfrm>
          <a:prstGeom prst="rect">
            <a:avLst/>
          </a:prstGeom>
        </p:spPr>
      </p:pic>
      <p:pic>
        <p:nvPicPr>
          <p:cNvPr id="91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E35D8FC-5E25-4EB5-8F9E-B1E0F4222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3451" y="3291684"/>
            <a:ext cx="609600" cy="609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33A2B67-D41A-46A3-BDF7-8BCF32313D58}"/>
              </a:ext>
            </a:extLst>
          </p:cNvPr>
          <p:cNvSpPr/>
          <p:nvPr/>
        </p:nvSpPr>
        <p:spPr>
          <a:xfrm>
            <a:off x="6339563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LUCKY CARD</a:t>
            </a:r>
            <a:endParaRPr kumimoji="0" lang="vi-VN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BF3B77-4F70-4F27-A1F4-C6A27067D8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053684"/>
            <a:ext cx="609600" cy="609600"/>
          </a:xfrm>
          <a:prstGeom prst="rect">
            <a:avLst/>
          </a:prstGeom>
        </p:spPr>
      </p:pic>
      <p:pic>
        <p:nvPicPr>
          <p:cNvPr id="9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97B6C0D-726C-418D-86E9-09EB3C2EFF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1566910"/>
            <a:ext cx="609600" cy="609600"/>
          </a:xfrm>
          <a:prstGeom prst="rect">
            <a:avLst/>
          </a:prstGeom>
        </p:spPr>
      </p:pic>
      <p:pic>
        <p:nvPicPr>
          <p:cNvPr id="9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97A7B35F-AEB1-4D98-AC4C-40D550A95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679232"/>
            <a:ext cx="609600" cy="6096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E228CC73-C238-47B3-B6FE-FA973BA712D5}"/>
              </a:ext>
            </a:extLst>
          </p:cNvPr>
          <p:cNvSpPr/>
          <p:nvPr/>
        </p:nvSpPr>
        <p:spPr>
          <a:xfrm>
            <a:off x="8328488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ăp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28DA256-81AA-41E9-92B7-BF47B9786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867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614 0.1958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6233 -0.3789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48038 -0.37801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1806 0.19584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70642 -0.38171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22083 -0.20579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26076 0.02708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503 -0.2078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8542 0.03241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1198 -0.20695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70104 0.03148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 numSld="999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numSld="999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numSld="999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numSld="999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numSld="999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 numSld="999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numSld="999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numSld="999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 numSld="999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 numSld="999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 numSld="999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 numSld="999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numSld="999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58" grpId="0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9" grpId="0" animBg="1"/>
      <p:bldP spid="89" grpId="1" animBg="1"/>
      <p:bldP spid="89" grpId="2" animBg="1"/>
      <p:bldP spid="89" grpId="3" animBg="1"/>
      <p:bldP spid="92" grpId="0" animBg="1"/>
      <p:bldP spid="92" grpId="1" animBg="1"/>
      <p:bldP spid="92" grpId="2" animBg="1"/>
      <p:bldP spid="92" grpId="3" animBg="1"/>
      <p:bldP spid="96" grpId="0" animBg="1"/>
      <p:bldP spid="96" grpId="1" animBg="1"/>
      <p:bldP spid="96" grpId="2" animBg="1"/>
      <p:bldP spid="96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22424" y="285750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F57E6A-7E62-4A25-8437-6FBA7D7F8F52}"/>
              </a:ext>
            </a:extLst>
          </p:cNvPr>
          <p:cNvSpPr txBox="1"/>
          <p:nvPr/>
        </p:nvSpPr>
        <p:spPr>
          <a:xfrm>
            <a:off x="3035025" y="383968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76F63-CF17-471E-A283-227B1D72DA7D}"/>
              </a:ext>
            </a:extLst>
          </p:cNvPr>
          <p:cNvSpPr txBox="1"/>
          <p:nvPr/>
        </p:nvSpPr>
        <p:spPr>
          <a:xfrm>
            <a:off x="3200400" y="975639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cọp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hộp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7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AFD2B-2E67-4156-8509-086DD7C14048}"/>
              </a:ext>
            </a:extLst>
          </p:cNvPr>
          <p:cNvSpPr txBox="1"/>
          <p:nvPr/>
        </p:nvSpPr>
        <p:spPr>
          <a:xfrm>
            <a:off x="3402614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28C2B-4182-4163-8A40-458D716C471D}"/>
              </a:ext>
            </a:extLst>
          </p:cNvPr>
          <p:cNvSpPr txBox="1"/>
          <p:nvPr/>
        </p:nvSpPr>
        <p:spPr>
          <a:xfrm>
            <a:off x="3886200" y="973703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lốp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75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D8C75-54D1-47A6-84E1-3368C7A0666D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B468-65F8-4BA0-9671-74258340FD45}"/>
              </a:ext>
            </a:extLst>
          </p:cNvPr>
          <p:cNvSpPr txBox="1"/>
          <p:nvPr/>
        </p:nvSpPr>
        <p:spPr>
          <a:xfrm>
            <a:off x="3644625" y="96556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tia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chớp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góp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sức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6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09800" y="389962"/>
            <a:ext cx="8077200" cy="25423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2687781"/>
            <a:ext cx="3757226" cy="25423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8D405-2200-4B17-9B28-EB274A8AF061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E4F4A-A9C0-4540-A796-7C2D9710BEE9}"/>
              </a:ext>
            </a:extLst>
          </p:cNvPr>
          <p:cNvSpPr txBox="1"/>
          <p:nvPr/>
        </p:nvSpPr>
        <p:spPr>
          <a:xfrm>
            <a:off x="4267201" y="99497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A60DD8-DB44-4E61-BFBA-FA985F122A6A}"/>
              </a:ext>
            </a:extLst>
          </p:cNvPr>
          <p:cNvSpPr txBox="1"/>
          <p:nvPr/>
        </p:nvSpPr>
        <p:spPr>
          <a:xfrm>
            <a:off x="2404184" y="1028464"/>
            <a:ext cx="7513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rào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lộp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Họ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nhái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tụ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họp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thi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đón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cơn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mùa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Mặt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ran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ran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ca ì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ọp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, ì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ọp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Đàn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cờ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lóp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ngóp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bơi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lâu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ngoi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đớp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mưa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3464" y="5082474"/>
            <a:ext cx="68683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7" name="Google Shape;54;p13">
            <a:extLst>
              <a:ext uri="{FF2B5EF4-FFF2-40B4-BE49-F238E27FC236}">
                <a16:creationId xmlns:a16="http://schemas.microsoft.com/office/drawing/2014/main" id="{24F1BEFB-46FD-4ACC-A0A4-CEFB3D7E3134}"/>
              </a:ext>
            </a:extLst>
          </p:cNvPr>
          <p:cNvSpPr txBox="1">
            <a:spLocks/>
          </p:cNvSpPr>
          <p:nvPr/>
        </p:nvSpPr>
        <p:spPr>
          <a:xfrm>
            <a:off x="1526821" y="2609126"/>
            <a:ext cx="9027621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6600" b="1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55: ÔN TẬP VÀ</a:t>
            </a:r>
          </a:p>
          <a:p>
            <a:pPr algn="ctr">
              <a:spcBef>
                <a:spcPts val="0"/>
              </a:spcBef>
            </a:pPr>
            <a:r>
              <a:rPr lang="en-GB" sz="6600" b="1" dirty="0" smtClean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KỂ CHUYỆN</a:t>
            </a:r>
            <a:endParaRPr lang="en-GB" sz="6600" b="1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92808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263</Words>
  <Application>Microsoft Office PowerPoint</Application>
  <PresentationFormat>Widescreen</PresentationFormat>
  <Paragraphs>51</Paragraphs>
  <Slides>23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Arial-Rounded</vt:lpstr>
      <vt:lpstr>AvantGarde</vt:lpstr>
      <vt:lpstr>Calibri</vt:lpstr>
      <vt:lpstr>Calibri Light</vt:lpstr>
      <vt:lpstr>Corbel</vt:lpstr>
      <vt:lpstr>Quicksand Medium</vt:lpstr>
      <vt:lpstr>Times New Roman</vt:lpstr>
      <vt:lpstr>UTM Avo</vt:lpstr>
      <vt:lpstr>UTM Cookies</vt:lpstr>
      <vt:lpstr>Office Theme</vt:lpstr>
      <vt:lpstr>3_Office Theme</vt:lpstr>
      <vt:lpstr>1_Office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291</cp:revision>
  <dcterms:created xsi:type="dcterms:W3CDTF">2021-06-02T01:34:28Z</dcterms:created>
  <dcterms:modified xsi:type="dcterms:W3CDTF">2023-11-23T06:19:54Z</dcterms:modified>
</cp:coreProperties>
</file>