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9" r:id="rId3"/>
    <p:sldId id="308" r:id="rId4"/>
    <p:sldId id="309" r:id="rId5"/>
    <p:sldId id="321" r:id="rId6"/>
    <p:sldId id="310" r:id="rId7"/>
    <p:sldId id="292" r:id="rId8"/>
    <p:sldId id="307" r:id="rId9"/>
    <p:sldId id="311" r:id="rId10"/>
    <p:sldId id="319" r:id="rId11"/>
    <p:sldId id="306" r:id="rId12"/>
    <p:sldId id="314" r:id="rId13"/>
    <p:sldId id="294" r:id="rId14"/>
    <p:sldId id="295" r:id="rId15"/>
    <p:sldId id="315" r:id="rId16"/>
    <p:sldId id="316" r:id="rId17"/>
    <p:sldId id="317" r:id="rId18"/>
    <p:sldId id="318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F1"/>
    <a:srgbClr val="FABEED"/>
    <a:srgbClr val="663300"/>
    <a:srgbClr val="996600"/>
    <a:srgbClr val="F9A9E8"/>
    <a:srgbClr val="F793E2"/>
    <a:srgbClr val="F57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5967-276C-428D-814B-6F161773DF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DD52-7539-4FA4-9E00-131DDFE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5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94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67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BFCB-D631-40C2-A4F4-0E39A1D4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170B7-E61A-435B-BA58-31A968199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1A22-F242-499B-AA17-B8BDC059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65B5D-B282-4B55-996F-1620CA16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AA9D-C497-40D7-A035-055227B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A69D-EA97-48A8-8265-F08D348F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3A90D-3A33-4873-90E4-B235638D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121A-BE51-4E83-B6C1-19ACCDDE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152D-042A-4B8A-9D1A-82F6FFE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8CA4-2D87-4AB9-AE34-6C947B3A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21A9A-0624-4A20-A7BF-71518A221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8B05D-FFD4-47E7-AECF-9DC1174D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DD25-CD83-4120-8099-43956EF8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4EAA-BA4D-4C72-B7AE-A4948EB2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EA09-3B7D-4EB8-A5F4-20760346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7524750" y="0"/>
            <a:ext cx="4667250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696450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绿优格设计专用\成品\电子小报\积累素材\背景.png"/>
          <p:cNvPicPr>
            <a:picLocks noChangeAspect="1" noChangeArrowheads="1"/>
          </p:cNvPicPr>
          <p:nvPr userDrawn="1"/>
        </p:nvPicPr>
        <p:blipFill>
          <a:blip r:embed="rId2"/>
          <a:srcRect t="24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4D47-B8FE-4229-9C9C-ACFDED6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B799-E1ED-4E98-B56C-81DE4D4E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303C-760B-4EBC-B12D-D597846B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1841-B643-412C-A615-36668A22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4C31-4189-4B52-BB49-3C33B9BE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3335-8AB7-4EC2-94AD-CD3742F3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30B7-CDC4-4241-8807-558CABE2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D29C-540F-4F14-93F9-287A2481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4F2A-473B-4030-BD96-49D1A34A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5587-5010-4953-83F2-64BF0673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490C-8551-4E06-9826-42F514ED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77263-3847-4A44-B2F6-27F3934F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9AC0C-A1FD-4562-9839-9C83B816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C007B-69DA-49BB-8072-434B00AC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A804-8614-49D7-9866-25145721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6D443-77C1-4B5A-9899-81C30D46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F1C5-3C1F-4BCA-95AA-359DDF9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33731-4CC6-4310-BC6E-97E35A68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F1A71-1569-4936-82B4-AD37CDCE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D7C7B-6F15-45F0-88F3-B2D083791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BD543-DD71-455C-9E91-EEDC725CE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46858-89E8-47DC-8457-CF9F642F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E9678-5D39-4DE5-BBD0-98B1D39E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B26C2-8B37-4D1E-9A2E-8A193667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875B-B343-4D82-9543-EDD24367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C950A-227E-4CDC-BA43-48F458F9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83635-A65D-4419-A5DB-D1033D40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D839F-6FBC-4511-8795-078B84D0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DF93F-E574-47C3-9D6A-F679139B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0E96A-20EF-478B-93D8-A8354B5E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474B3-B61F-41D5-A292-3BE6C214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4D7F-D3DD-4946-B8C3-790A4AAE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2BDC-28B7-4E51-9889-7B54B765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F43BD-2EAE-4738-A0B1-57A6E1FB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0C594-0993-485F-808D-EA04D93F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DFA59-0F94-43A5-91E9-BCD17366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6576A-B815-4B6D-BC0A-4B56F501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8BED-22C2-4CB6-BD18-763DB035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6E0DE-EC4F-4BD5-AACC-A07CBC611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51EE1-501E-4E43-B27E-84928792C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A09DB-08E4-4ED6-9F1E-175DFE74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C497-4720-412D-9935-FD7D2AE7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CA63F-228F-452F-B3C1-6ED24317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D06C0-2E27-479B-B9DB-5A01C53B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3C03-B3B2-4CEE-85A4-3020D7B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177E-B6DD-4613-A9BC-19E2A5A4C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DC73-DBE4-4B0D-9B4E-429FF44D954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540C-F277-4EC7-92BD-B17C032F4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F21F2-617F-4895-BF55-7570731B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7">
            <a:extLst>
              <a:ext uri="{FF2B5EF4-FFF2-40B4-BE49-F238E27FC236}">
                <a16:creationId xmlns:a16="http://schemas.microsoft.com/office/drawing/2014/main" id="{FB60B61E-21D5-418B-A6FE-09798BF9DC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"/>
          <a:stretch/>
        </p:blipFill>
        <p:spPr>
          <a:xfrm>
            <a:off x="7156186" y="330782"/>
            <a:ext cx="2842187" cy="1828588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957943" y="4876800"/>
            <a:ext cx="8852807" cy="0"/>
          </a:xfrm>
          <a:prstGeom prst="line">
            <a:avLst/>
          </a:prstGeom>
          <a:ln>
            <a:solidFill>
              <a:srgbClr val="E75329"/>
            </a:solidFill>
            <a:prstDash val="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6">
            <a:extLst>
              <a:ext uri="{FF2B5EF4-FFF2-40B4-BE49-F238E27FC236}">
                <a16:creationId xmlns:a16="http://schemas.microsoft.com/office/drawing/2014/main" id="{F76DD597-17A5-4765-95E0-1D9BA5D70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1" y="3263872"/>
            <a:ext cx="9208509" cy="3601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E9FCA-4E48-4BB6-A2E7-60B3FBD43137}"/>
              </a:ext>
            </a:extLst>
          </p:cNvPr>
          <p:cNvSpPr txBox="1"/>
          <p:nvPr/>
        </p:nvSpPr>
        <p:spPr>
          <a:xfrm>
            <a:off x="3542490" y="1644593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A925D-27D4-45F2-AAEA-31B448F7EDC1}"/>
              </a:ext>
            </a:extLst>
          </p:cNvPr>
          <p:cNvSpPr txBox="1"/>
          <p:nvPr/>
        </p:nvSpPr>
        <p:spPr>
          <a:xfrm>
            <a:off x="1334294" y="3006630"/>
            <a:ext cx="993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40:  </a:t>
            </a:r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¤N TËP Vµ KÓ CHUYÖN</a:t>
            </a:r>
          </a:p>
        </p:txBody>
      </p:sp>
      <p:pic>
        <p:nvPicPr>
          <p:cNvPr id="16" name="图片 28">
            <a:extLst>
              <a:ext uri="{FF2B5EF4-FFF2-40B4-BE49-F238E27FC236}">
                <a16:creationId xmlns:a16="http://schemas.microsoft.com/office/drawing/2014/main" id="{769C6B78-17BE-4038-BBCB-39BADBB8F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5490" y="-130192"/>
            <a:ext cx="2591951" cy="2467172"/>
          </a:xfrm>
          <a:prstGeom prst="rect">
            <a:avLst/>
          </a:prstGeom>
        </p:spPr>
      </p:pic>
      <p:pic>
        <p:nvPicPr>
          <p:cNvPr id="17" name="图片 67">
            <a:extLst>
              <a:ext uri="{FF2B5EF4-FFF2-40B4-BE49-F238E27FC236}">
                <a16:creationId xmlns:a16="http://schemas.microsoft.com/office/drawing/2014/main" id="{937344A0-0197-492C-A4B1-A38F44E22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"/>
          <a:stretch/>
        </p:blipFill>
        <p:spPr>
          <a:xfrm>
            <a:off x="186676" y="424402"/>
            <a:ext cx="2842187" cy="1828588"/>
          </a:xfrm>
          <a:prstGeom prst="rect">
            <a:avLst/>
          </a:prstGeom>
        </p:spPr>
      </p:pic>
      <p:grpSp>
        <p:nvGrpSpPr>
          <p:cNvPr id="18" name="组合 69">
            <a:extLst>
              <a:ext uri="{FF2B5EF4-FFF2-40B4-BE49-F238E27FC236}">
                <a16:creationId xmlns:a16="http://schemas.microsoft.com/office/drawing/2014/main" id="{1E7462B3-54E1-4400-BE6E-AF48ACEF6C23}"/>
              </a:ext>
            </a:extLst>
          </p:cNvPr>
          <p:cNvGrpSpPr/>
          <p:nvPr/>
        </p:nvGrpSpPr>
        <p:grpSpPr>
          <a:xfrm rot="2224307">
            <a:off x="5597155" y="345417"/>
            <a:ext cx="639755" cy="627991"/>
            <a:chOff x="10646778" y="4753862"/>
            <a:chExt cx="751521" cy="737702"/>
          </a:xfrm>
        </p:grpSpPr>
        <p:sp>
          <p:nvSpPr>
            <p:cNvPr id="19" name="五角星 2">
              <a:extLst>
                <a:ext uri="{FF2B5EF4-FFF2-40B4-BE49-F238E27FC236}">
                  <a16:creationId xmlns:a16="http://schemas.microsoft.com/office/drawing/2014/main" id="{8E282042-E75E-4AB8-AAB7-F475BA19E39B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71">
              <a:extLst>
                <a:ext uri="{FF2B5EF4-FFF2-40B4-BE49-F238E27FC236}">
                  <a16:creationId xmlns:a16="http://schemas.microsoft.com/office/drawing/2014/main" id="{BAE2C785-0AD5-48FC-B452-594F92B78E4B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964BA084-2DBC-4550-BDC0-1AA0D4AD305A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2CDB58EA-E5FD-4A16-A5AE-7C63642A6F0A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五角星 2">
                <a:extLst>
                  <a:ext uri="{FF2B5EF4-FFF2-40B4-BE49-F238E27FC236}">
                    <a16:creationId xmlns:a16="http://schemas.microsoft.com/office/drawing/2014/main" id="{1F7A8609-6031-4B0B-B6DC-F42F838367AA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75">
            <a:extLst>
              <a:ext uri="{FF2B5EF4-FFF2-40B4-BE49-F238E27FC236}">
                <a16:creationId xmlns:a16="http://schemas.microsoft.com/office/drawing/2014/main" id="{AD8D4990-CBC7-438A-A3A4-7229F2DECC60}"/>
              </a:ext>
            </a:extLst>
          </p:cNvPr>
          <p:cNvGrpSpPr/>
          <p:nvPr/>
        </p:nvGrpSpPr>
        <p:grpSpPr>
          <a:xfrm rot="2427509">
            <a:off x="3900438" y="376305"/>
            <a:ext cx="661032" cy="648877"/>
            <a:chOff x="10646778" y="4753862"/>
            <a:chExt cx="751521" cy="737702"/>
          </a:xfrm>
        </p:grpSpPr>
        <p:sp>
          <p:nvSpPr>
            <p:cNvPr id="25" name="五角星 2">
              <a:extLst>
                <a:ext uri="{FF2B5EF4-FFF2-40B4-BE49-F238E27FC236}">
                  <a16:creationId xmlns:a16="http://schemas.microsoft.com/office/drawing/2014/main" id="{7515F44F-B524-4441-B3B4-49A088E03C1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77">
              <a:extLst>
                <a:ext uri="{FF2B5EF4-FFF2-40B4-BE49-F238E27FC236}">
                  <a16:creationId xmlns:a16="http://schemas.microsoft.com/office/drawing/2014/main" id="{D5BD522B-6D2D-46A9-A0AD-0015DBC77F9D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BC327471-6339-456A-9939-797872E49949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456D8FB6-FE83-4164-9C98-238940D71D46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五角星 2">
                <a:extLst>
                  <a:ext uri="{FF2B5EF4-FFF2-40B4-BE49-F238E27FC236}">
                    <a16:creationId xmlns:a16="http://schemas.microsoft.com/office/drawing/2014/main" id="{A3BEA02C-6881-431E-865E-DFC3C7746E8A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07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98" y="-308675"/>
            <a:ext cx="6900203" cy="74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66CD2E5-5A4D-4F83-B802-F358594478B7}"/>
              </a:ext>
            </a:extLst>
          </p:cNvPr>
          <p:cNvSpPr/>
          <p:nvPr/>
        </p:nvSpPr>
        <p:spPr bwMode="auto">
          <a:xfrm>
            <a:off x="2085693" y="766469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FD51F-A461-4906-9D15-B00183F2D3BE}"/>
              </a:ext>
            </a:extLst>
          </p:cNvPr>
          <p:cNvSpPr txBox="1"/>
          <p:nvPr/>
        </p:nvSpPr>
        <p:spPr>
          <a:xfrm>
            <a:off x="4258183" y="1920895"/>
            <a:ext cx="924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0860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1D2565B-F962-4B6F-BF85-3960D8E25026}"/>
              </a:ext>
            </a:extLst>
          </p:cNvPr>
          <p:cNvSpPr/>
          <p:nvPr/>
        </p:nvSpPr>
        <p:spPr>
          <a:xfrm>
            <a:off x="1262474" y="1538208"/>
            <a:ext cx="10097783" cy="28943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48320414-7DBB-45D1-BE8B-9A00B3CAB1AE}"/>
              </a:ext>
            </a:extLst>
          </p:cNvPr>
          <p:cNvSpPr/>
          <p:nvPr/>
        </p:nvSpPr>
        <p:spPr>
          <a:xfrm>
            <a:off x="746739" y="262243"/>
            <a:ext cx="2812075" cy="53340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.VnAvant" panose="020B7200000000000000" pitchFamily="34" charset="0"/>
                <a:cs typeface="Times New Roman" panose="02020603050405020304" pitchFamily="18" charset="0"/>
              </a:rPr>
              <a:t>KÓ </a:t>
            </a:r>
            <a:r>
              <a:rPr lang="en-US" sz="36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chuyÖn</a:t>
            </a:r>
            <a:endParaRPr lang="en-US" sz="36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7DF82-27F6-401D-B671-BE46509EFFFA}"/>
              </a:ext>
            </a:extLst>
          </p:cNvPr>
          <p:cNvSpPr/>
          <p:nvPr/>
        </p:nvSpPr>
        <p:spPr>
          <a:xfrm>
            <a:off x="333003" y="245381"/>
            <a:ext cx="575358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5AA1F28-DCC0-49B7-B32B-401A745D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777" y="2657676"/>
            <a:ext cx="7477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ng­ùêi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b¹n vµ con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gÊu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E557001E-F864-4833-9F1F-98C766A83CF4}"/>
              </a:ext>
            </a:extLst>
          </p:cNvPr>
          <p:cNvSpPr/>
          <p:nvPr/>
        </p:nvSpPr>
        <p:spPr>
          <a:xfrm>
            <a:off x="3967566" y="328564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AF13-BF6E-47C7-B15C-857CDF207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3471" y="796263"/>
            <a:ext cx="4657879" cy="26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7E617-3932-45C8-812B-73AB85B7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25" y="779679"/>
            <a:ext cx="4434161" cy="2626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8AD8C-8106-4388-A3A8-313158F14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1" y="3673098"/>
            <a:ext cx="4657879" cy="2783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2EBDE-3C02-4F60-B29F-98420644E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25" y="3673098"/>
            <a:ext cx="4434161" cy="28876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824E44-DADC-4C75-BE74-CDF9D523A205}"/>
              </a:ext>
            </a:extLst>
          </p:cNvPr>
          <p:cNvGrpSpPr/>
          <p:nvPr/>
        </p:nvGrpSpPr>
        <p:grpSpPr>
          <a:xfrm>
            <a:off x="3843405" y="41146"/>
            <a:ext cx="7477294" cy="815935"/>
            <a:chOff x="2357353" y="80325"/>
            <a:chExt cx="7477294" cy="815935"/>
          </a:xfrm>
        </p:grpSpPr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9E101DFA-501F-44C3-AFEE-3B3CB6F2C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7353" y="80325"/>
              <a:ext cx="74772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altLang="en-US" b="1" dirty="0" err="1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ng­ùêi</a:t>
              </a:r>
              <a:r>
                <a:rPr lang="en-US" altLang="en-US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b¹n vµ con </a:t>
              </a:r>
              <a:r>
                <a:rPr lang="en-US" altLang="en-US" b="1" dirty="0" err="1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gÊu</a:t>
              </a:r>
              <a:endParaRPr lang="en-US" altLang="en-US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7E53FCA9-6D02-4ACA-B2D7-5F731B4376DC}"/>
                </a:ext>
              </a:extLst>
            </p:cNvPr>
            <p:cNvSpPr/>
            <p:nvPr/>
          </p:nvSpPr>
          <p:spPr>
            <a:xfrm>
              <a:off x="4279142" y="708289"/>
              <a:ext cx="278970" cy="18797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88582F4-C289-4E92-A160-32AED058EB36}"/>
              </a:ext>
            </a:extLst>
          </p:cNvPr>
          <p:cNvSpPr/>
          <p:nvPr/>
        </p:nvSpPr>
        <p:spPr>
          <a:xfrm>
            <a:off x="5253926" y="524289"/>
            <a:ext cx="216976" cy="1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Hai người bạn và gấu">
            <a:hlinkClick r:id="" action="ppaction://media"/>
            <a:extLst>
              <a:ext uri="{FF2B5EF4-FFF2-40B4-BE49-F238E27FC236}">
                <a16:creationId xmlns:a16="http://schemas.microsoft.com/office/drawing/2014/main" id="{4565B81D-E7C2-4F02-A729-364216520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095" y="3063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82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3944623" y="5592575"/>
            <a:ext cx="5702435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ngùêi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b¹n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®©u?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89CBA0-B370-481B-A017-7C792E995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3880" r="-2137" b="21834"/>
          <a:stretch/>
        </p:blipFill>
        <p:spPr bwMode="auto">
          <a:xfrm>
            <a:off x="2681040" y="359286"/>
            <a:ext cx="8229599" cy="493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BDC2F7E5-B012-4B5E-9DBA-A78DBFA3DA36}"/>
              </a:ext>
            </a:extLst>
          </p:cNvPr>
          <p:cNvSpPr/>
          <p:nvPr/>
        </p:nvSpPr>
        <p:spPr>
          <a:xfrm>
            <a:off x="1852002" y="5498843"/>
            <a:ext cx="9887674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ù­êng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chuyÖn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x¶y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víi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6356064C-E644-4CD9-A4C0-50A2F106D791}"/>
              </a:ext>
            </a:extLst>
          </p:cNvPr>
          <p:cNvSpPr/>
          <p:nvPr/>
        </p:nvSpPr>
        <p:spPr>
          <a:xfrm>
            <a:off x="5827366" y="6183630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B58BB96-5E34-4422-A357-81679B60D196}"/>
              </a:ext>
            </a:extLst>
          </p:cNvPr>
          <p:cNvSpPr/>
          <p:nvPr/>
        </p:nvSpPr>
        <p:spPr>
          <a:xfrm>
            <a:off x="3681151" y="6183630"/>
            <a:ext cx="332909" cy="17047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1607464" y="5445341"/>
            <a:ext cx="9551316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gÇy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×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thÊy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gÊu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BDC2F7E5-B012-4B5E-9DBA-A78DBFA3DA36}"/>
              </a:ext>
            </a:extLst>
          </p:cNvPr>
          <p:cNvSpPr/>
          <p:nvPr/>
        </p:nvSpPr>
        <p:spPr>
          <a:xfrm>
            <a:off x="1607464" y="5351609"/>
            <a:ext cx="9551316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®Ó ®¸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lõa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gÊu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B6AB0A-1086-43E6-B062-CCD259148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-525" r="314" b="14043"/>
          <a:stretch/>
        </p:blipFill>
        <p:spPr bwMode="auto">
          <a:xfrm>
            <a:off x="2696026" y="154088"/>
            <a:ext cx="6951032" cy="487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2794603" y="5620777"/>
            <a:ext cx="6974237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gÊu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chµng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BDC2F7E5-B012-4B5E-9DBA-A78DBFA3DA36}"/>
              </a:ext>
            </a:extLst>
          </p:cNvPr>
          <p:cNvSpPr/>
          <p:nvPr/>
        </p:nvSpPr>
        <p:spPr>
          <a:xfrm>
            <a:off x="3241858" y="5482966"/>
            <a:ext cx="5997844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gÊu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86013-422D-4FF7-9A33-7E9B4EA4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6775" y="170481"/>
            <a:ext cx="8158906" cy="4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2492125" y="5521239"/>
            <a:ext cx="7612769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gÇy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iÒu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?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BDC2F7E5-B012-4B5E-9DBA-A78DBFA3DA36}"/>
              </a:ext>
            </a:extLst>
          </p:cNvPr>
          <p:cNvSpPr/>
          <p:nvPr/>
        </p:nvSpPr>
        <p:spPr>
          <a:xfrm>
            <a:off x="2087106" y="5521239"/>
            <a:ext cx="8465177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tr¶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l­êi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gÇy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thÕ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59F23-03F9-46C0-BC32-11099FF9E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b="9125"/>
          <a:stretch/>
        </p:blipFill>
        <p:spPr bwMode="auto">
          <a:xfrm>
            <a:off x="2492125" y="194564"/>
            <a:ext cx="7612769" cy="48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6F4143E-5EA1-4123-BC4E-D605CD513FAB}"/>
              </a:ext>
            </a:extLst>
          </p:cNvPr>
          <p:cNvSpPr/>
          <p:nvPr/>
        </p:nvSpPr>
        <p:spPr>
          <a:xfrm>
            <a:off x="66383" y="5443867"/>
            <a:ext cx="12059233" cy="11567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gÇy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ph¶i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ng­ùêi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b¹n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tèt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 T¹i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9CBE5-2824-4BE1-8CC2-3BD28A2C4F39}"/>
              </a:ext>
            </a:extLst>
          </p:cNvPr>
          <p:cNvSpPr/>
          <p:nvPr/>
        </p:nvSpPr>
        <p:spPr>
          <a:xfrm>
            <a:off x="7795647" y="5964741"/>
            <a:ext cx="325465" cy="79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10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AF13-BF6E-47C7-B15C-857CDF20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3471" y="796263"/>
            <a:ext cx="4657879" cy="26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7E617-3932-45C8-812B-73AB85B79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25" y="779679"/>
            <a:ext cx="4434161" cy="2626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8AD8C-8106-4388-A3A8-313158F14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1" y="3673098"/>
            <a:ext cx="4657879" cy="2783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2EBDE-3C02-4F60-B29F-98420644E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25" y="3673098"/>
            <a:ext cx="4434161" cy="28876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824E44-DADC-4C75-BE74-CDF9D523A205}"/>
              </a:ext>
            </a:extLst>
          </p:cNvPr>
          <p:cNvGrpSpPr/>
          <p:nvPr/>
        </p:nvGrpSpPr>
        <p:grpSpPr>
          <a:xfrm>
            <a:off x="3843405" y="41146"/>
            <a:ext cx="7477294" cy="815935"/>
            <a:chOff x="2357353" y="80325"/>
            <a:chExt cx="7477294" cy="815935"/>
          </a:xfrm>
        </p:grpSpPr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9E101DFA-501F-44C3-AFEE-3B3CB6F2C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7353" y="80325"/>
              <a:ext cx="74772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altLang="en-US" b="1" dirty="0" err="1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ng­ùêi</a:t>
              </a:r>
              <a:r>
                <a:rPr lang="en-US" altLang="en-US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b¹n vµ con </a:t>
              </a:r>
              <a:r>
                <a:rPr lang="en-US" altLang="en-US" b="1" dirty="0" err="1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gÊu</a:t>
              </a:r>
              <a:endParaRPr lang="en-US" altLang="en-US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7E53FCA9-6D02-4ACA-B2D7-5F731B4376DC}"/>
                </a:ext>
              </a:extLst>
            </p:cNvPr>
            <p:cNvSpPr/>
            <p:nvPr/>
          </p:nvSpPr>
          <p:spPr>
            <a:xfrm>
              <a:off x="4279142" y="708289"/>
              <a:ext cx="278970" cy="18797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88582F4-C289-4E92-A160-32AED058EB36}"/>
              </a:ext>
            </a:extLst>
          </p:cNvPr>
          <p:cNvSpPr/>
          <p:nvPr/>
        </p:nvSpPr>
        <p:spPr>
          <a:xfrm>
            <a:off x="5253926" y="524289"/>
            <a:ext cx="216976" cy="1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795" y="4595446"/>
            <a:ext cx="6346925" cy="2262554"/>
            <a:chOff x="0" y="4595446"/>
            <a:chExt cx="6346925" cy="2262554"/>
          </a:xfrm>
        </p:grpSpPr>
        <p:sp>
          <p:nvSpPr>
            <p:cNvPr id="44" name="任意多边形 43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17525">
            <a:off x="4302726" y="358681"/>
            <a:ext cx="3372246" cy="1689742"/>
            <a:chOff x="609600" y="420914"/>
            <a:chExt cx="2119086" cy="1045029"/>
          </a:xfrm>
        </p:grpSpPr>
        <p:sp>
          <p:nvSpPr>
            <p:cNvPr id="2" name="圆角矩形 1"/>
            <p:cNvSpPr/>
            <p:nvPr/>
          </p:nvSpPr>
          <p:spPr>
            <a:xfrm rot="21381969">
              <a:off x="609600" y="420914"/>
              <a:ext cx="2119086" cy="104502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75822" y="486230"/>
              <a:ext cx="1986643" cy="914399"/>
            </a:xfrm>
            <a:custGeom>
              <a:avLst/>
              <a:gdLst>
                <a:gd name="connsiteX0" fmla="*/ 1883115 w 1986643"/>
                <a:gd name="connsiteY0" fmla="*/ 742497 h 914400"/>
                <a:gd name="connsiteX1" fmla="*/ 1840818 w 1986643"/>
                <a:gd name="connsiteY1" fmla="*/ 784794 h 914400"/>
                <a:gd name="connsiteX2" fmla="*/ 1883115 w 1986643"/>
                <a:gd name="connsiteY2" fmla="*/ 827091 h 914400"/>
                <a:gd name="connsiteX3" fmla="*/ 1925412 w 1986643"/>
                <a:gd name="connsiteY3" fmla="*/ 784794 h 914400"/>
                <a:gd name="connsiteX4" fmla="*/ 1883115 w 1986643"/>
                <a:gd name="connsiteY4" fmla="*/ 742497 h 914400"/>
                <a:gd name="connsiteX5" fmla="*/ 120309 w 1986643"/>
                <a:gd name="connsiteY5" fmla="*/ 28575 h 914400"/>
                <a:gd name="connsiteX6" fmla="*/ 78012 w 1986643"/>
                <a:gd name="connsiteY6" fmla="*/ 70872 h 914400"/>
                <a:gd name="connsiteX7" fmla="*/ 120309 w 1986643"/>
                <a:gd name="connsiteY7" fmla="*/ 113169 h 914400"/>
                <a:gd name="connsiteX8" fmla="*/ 162606 w 1986643"/>
                <a:gd name="connsiteY8" fmla="*/ 70872 h 914400"/>
                <a:gd name="connsiteX9" fmla="*/ 120309 w 1986643"/>
                <a:gd name="connsiteY9" fmla="*/ 28575 h 914400"/>
                <a:gd name="connsiteX10" fmla="*/ 152403 w 1986643"/>
                <a:gd name="connsiteY10" fmla="*/ 0 h 914400"/>
                <a:gd name="connsiteX11" fmla="*/ 1834240 w 1986643"/>
                <a:gd name="connsiteY11" fmla="*/ 0 h 914400"/>
                <a:gd name="connsiteX12" fmla="*/ 1986643 w 1986643"/>
                <a:gd name="connsiteY12" fmla="*/ 152403 h 914400"/>
                <a:gd name="connsiteX13" fmla="*/ 1986643 w 1986643"/>
                <a:gd name="connsiteY13" fmla="*/ 761997 h 914400"/>
                <a:gd name="connsiteX14" fmla="*/ 1834240 w 1986643"/>
                <a:gd name="connsiteY14" fmla="*/ 914400 h 914400"/>
                <a:gd name="connsiteX15" fmla="*/ 152403 w 1986643"/>
                <a:gd name="connsiteY15" fmla="*/ 914400 h 914400"/>
                <a:gd name="connsiteX16" fmla="*/ 0 w 1986643"/>
                <a:gd name="connsiteY16" fmla="*/ 761997 h 914400"/>
                <a:gd name="connsiteX17" fmla="*/ 0 w 1986643"/>
                <a:gd name="connsiteY17" fmla="*/ 152403 h 914400"/>
                <a:gd name="connsiteX18" fmla="*/ 152403 w 1986643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6643" h="914400">
                  <a:moveTo>
                    <a:pt x="1883115" y="742497"/>
                  </a:moveTo>
                  <a:cubicBezTo>
                    <a:pt x="1859755" y="742497"/>
                    <a:pt x="1840818" y="761434"/>
                    <a:pt x="1840818" y="784794"/>
                  </a:cubicBezTo>
                  <a:cubicBezTo>
                    <a:pt x="1840818" y="808154"/>
                    <a:pt x="1859755" y="827091"/>
                    <a:pt x="1883115" y="827091"/>
                  </a:cubicBezTo>
                  <a:cubicBezTo>
                    <a:pt x="1906475" y="827091"/>
                    <a:pt x="1925412" y="808154"/>
                    <a:pt x="1925412" y="784794"/>
                  </a:cubicBezTo>
                  <a:cubicBezTo>
                    <a:pt x="1925412" y="761434"/>
                    <a:pt x="1906475" y="742497"/>
                    <a:pt x="1883115" y="742497"/>
                  </a:cubicBezTo>
                  <a:close/>
                  <a:moveTo>
                    <a:pt x="120309" y="28575"/>
                  </a:moveTo>
                  <a:cubicBezTo>
                    <a:pt x="96949" y="28575"/>
                    <a:pt x="78012" y="47512"/>
                    <a:pt x="78012" y="70872"/>
                  </a:cubicBezTo>
                  <a:cubicBezTo>
                    <a:pt x="78012" y="94232"/>
                    <a:pt x="96949" y="113169"/>
                    <a:pt x="120309" y="113169"/>
                  </a:cubicBezTo>
                  <a:cubicBezTo>
                    <a:pt x="143669" y="113169"/>
                    <a:pt x="162606" y="94232"/>
                    <a:pt x="162606" y="70872"/>
                  </a:cubicBezTo>
                  <a:cubicBezTo>
                    <a:pt x="162606" y="47512"/>
                    <a:pt x="143669" y="28575"/>
                    <a:pt x="120309" y="28575"/>
                  </a:cubicBezTo>
                  <a:close/>
                  <a:moveTo>
                    <a:pt x="152403" y="0"/>
                  </a:moveTo>
                  <a:lnTo>
                    <a:pt x="1834240" y="0"/>
                  </a:lnTo>
                  <a:cubicBezTo>
                    <a:pt x="1918410" y="0"/>
                    <a:pt x="1986643" y="68233"/>
                    <a:pt x="1986643" y="152403"/>
                  </a:cubicBezTo>
                  <a:lnTo>
                    <a:pt x="1986643" y="761997"/>
                  </a:lnTo>
                  <a:cubicBezTo>
                    <a:pt x="1986643" y="846167"/>
                    <a:pt x="1918410" y="914400"/>
                    <a:pt x="1834240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73363" y="752586"/>
            <a:ext cx="2981322" cy="905734"/>
            <a:chOff x="5174366" y="1411867"/>
            <a:chExt cx="2295870" cy="788641"/>
          </a:xfrm>
        </p:grpSpPr>
        <p:sp>
          <p:nvSpPr>
            <p:cNvPr id="24" name="圆角矩形 23"/>
            <p:cNvSpPr/>
            <p:nvPr/>
          </p:nvSpPr>
          <p:spPr>
            <a:xfrm>
              <a:off x="5174366" y="1411867"/>
              <a:ext cx="2295870" cy="4846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8BB0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5" name="文本框 1"/>
            <p:cNvSpPr txBox="1"/>
            <p:nvPr/>
          </p:nvSpPr>
          <p:spPr>
            <a:xfrm>
              <a:off x="5231812" y="1454329"/>
              <a:ext cx="2079917" cy="74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.VnAvantH" panose="020B7200000000000000" pitchFamily="34" charset="0"/>
                  <a:ea typeface="华康方圆体W7(P)" pitchFamily="82" charset="-122"/>
                </a:rPr>
                <a:t>DÆN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.VnAvantH" panose="020B7200000000000000" pitchFamily="34" charset="0"/>
                  <a:ea typeface="华康方圆体W7(P)" pitchFamily="82" charset="-122"/>
                </a:rPr>
                <a:t>Dß</a:t>
              </a:r>
              <a:endParaRPr lang="zh-CN" altLang="en-US" sz="4400" b="1" dirty="0">
                <a:solidFill>
                  <a:srgbClr val="FF0000"/>
                </a:solidFill>
                <a:latin typeface=".VnAvantH" panose="020B7200000000000000" pitchFamily="34" charset="0"/>
                <a:ea typeface="华康方圆体W7(P)" pitchFamily="82" charset="-122"/>
              </a:endParaRPr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088004" y="0"/>
            <a:ext cx="1061524" cy="1068554"/>
            <a:chOff x="3689" y="2008"/>
            <a:chExt cx="302" cy="304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-449123" y="6000105"/>
            <a:ext cx="1061524" cy="1068554"/>
            <a:chOff x="3689" y="2008"/>
            <a:chExt cx="302" cy="304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824" y="4020489"/>
            <a:ext cx="435427" cy="44233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 rot="2224307">
            <a:off x="11206200" y="4658024"/>
            <a:ext cx="555837" cy="545616"/>
            <a:chOff x="10646778" y="4753862"/>
            <a:chExt cx="751521" cy="737702"/>
          </a:xfrm>
        </p:grpSpPr>
        <p:sp>
          <p:nvSpPr>
            <p:cNvPr id="4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5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0069323" y="4592671"/>
            <a:ext cx="1148113" cy="1482591"/>
            <a:chOff x="0" y="0"/>
            <a:chExt cx="3604899" cy="4899660"/>
          </a:xfrm>
        </p:grpSpPr>
        <p:grpSp>
          <p:nvGrpSpPr>
            <p:cNvPr id="54" name="组合 53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梯形 73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同侧圆角矩形 76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梯形 66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同侧圆角矩形 69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梯形 59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同侧圆角矩形 62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flipH="1">
            <a:off x="9876610" y="5438756"/>
            <a:ext cx="2230454" cy="1398934"/>
            <a:chOff x="594424" y="1153191"/>
            <a:chExt cx="2605976" cy="1634460"/>
          </a:xfrm>
        </p:grpSpPr>
        <p:sp>
          <p:nvSpPr>
            <p:cNvPr id="79" name="任意多边形 78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2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66CD2E5-5A4D-4F83-B802-F358594478B7}"/>
              </a:ext>
            </a:extLst>
          </p:cNvPr>
          <p:cNvSpPr/>
          <p:nvPr/>
        </p:nvSpPr>
        <p:spPr bwMode="auto">
          <a:xfrm>
            <a:off x="2085693" y="766469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FD51F-A461-4906-9D15-B00183F2D3BE}"/>
              </a:ext>
            </a:extLst>
          </p:cNvPr>
          <p:cNvSpPr txBox="1"/>
          <p:nvPr/>
        </p:nvSpPr>
        <p:spPr>
          <a:xfrm>
            <a:off x="4258183" y="1920895"/>
            <a:ext cx="924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  <p:extLst>
      <p:ext uri="{BB962C8B-B14F-4D97-AF65-F5344CB8AC3E}">
        <p14:creationId xmlns:p14="http://schemas.microsoft.com/office/powerpoint/2010/main" val="28028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AD8A5D-C630-4CE9-8E31-E8BC224BC3A4}"/>
              </a:ext>
            </a:extLst>
          </p:cNvPr>
          <p:cNvSpPr/>
          <p:nvPr/>
        </p:nvSpPr>
        <p:spPr>
          <a:xfrm>
            <a:off x="860124" y="330106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93ACC4-5860-4357-9823-9CD2B7ECA437}"/>
              </a:ext>
            </a:extLst>
          </p:cNvPr>
          <p:cNvSpPr/>
          <p:nvPr/>
        </p:nvSpPr>
        <p:spPr>
          <a:xfrm>
            <a:off x="509395" y="367684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6E9297-9CB7-4EDA-8F62-CE84CF78F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3325"/>
              </p:ext>
            </p:extLst>
          </p:nvPr>
        </p:nvGraphicFramePr>
        <p:xfrm>
          <a:off x="389208" y="1646570"/>
          <a:ext cx="11682608" cy="111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944">
                  <a:extLst>
                    <a:ext uri="{9D8B030D-6E8A-4147-A177-3AD203B41FA5}">
                      <a16:colId xmlns:a16="http://schemas.microsoft.com/office/drawing/2014/main" val="87762627"/>
                    </a:ext>
                  </a:extLst>
                </a:gridCol>
                <a:gridCol w="1668944">
                  <a:extLst>
                    <a:ext uri="{9D8B030D-6E8A-4147-A177-3AD203B41FA5}">
                      <a16:colId xmlns:a16="http://schemas.microsoft.com/office/drawing/2014/main" val="2078781055"/>
                    </a:ext>
                  </a:extLst>
                </a:gridCol>
                <a:gridCol w="1668944">
                  <a:extLst>
                    <a:ext uri="{9D8B030D-6E8A-4147-A177-3AD203B41FA5}">
                      <a16:colId xmlns:a16="http://schemas.microsoft.com/office/drawing/2014/main" val="271761151"/>
                    </a:ext>
                  </a:extLst>
                </a:gridCol>
                <a:gridCol w="1668944">
                  <a:extLst>
                    <a:ext uri="{9D8B030D-6E8A-4147-A177-3AD203B41FA5}">
                      <a16:colId xmlns:a16="http://schemas.microsoft.com/office/drawing/2014/main" val="97139122"/>
                    </a:ext>
                  </a:extLst>
                </a:gridCol>
                <a:gridCol w="1668944">
                  <a:extLst>
                    <a:ext uri="{9D8B030D-6E8A-4147-A177-3AD203B41FA5}">
                      <a16:colId xmlns:a16="http://schemas.microsoft.com/office/drawing/2014/main" val="1156883908"/>
                    </a:ext>
                  </a:extLst>
                </a:gridCol>
                <a:gridCol w="1668944">
                  <a:extLst>
                    <a:ext uri="{9D8B030D-6E8A-4147-A177-3AD203B41FA5}">
                      <a16:colId xmlns:a16="http://schemas.microsoft.com/office/drawing/2014/main" val="2755443400"/>
                    </a:ext>
                  </a:extLst>
                </a:gridCol>
                <a:gridCol w="1668944">
                  <a:extLst>
                    <a:ext uri="{9D8B030D-6E8A-4147-A177-3AD203B41FA5}">
                      <a16:colId xmlns:a16="http://schemas.microsoft.com/office/drawing/2014/main" val="2726622916"/>
                    </a:ext>
                  </a:extLst>
                </a:gridCol>
              </a:tblGrid>
              <a:tr h="111069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B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31071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DB0D00-A60D-4990-9FC9-4F618B771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73106"/>
              </p:ext>
            </p:extLst>
          </p:nvPr>
        </p:nvGraphicFramePr>
        <p:xfrm>
          <a:off x="396849" y="2757269"/>
          <a:ext cx="9985104" cy="111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184">
                  <a:extLst>
                    <a:ext uri="{9D8B030D-6E8A-4147-A177-3AD203B41FA5}">
                      <a16:colId xmlns:a16="http://schemas.microsoft.com/office/drawing/2014/main" val="375497887"/>
                    </a:ext>
                  </a:extLst>
                </a:gridCol>
                <a:gridCol w="1664184">
                  <a:extLst>
                    <a:ext uri="{9D8B030D-6E8A-4147-A177-3AD203B41FA5}">
                      <a16:colId xmlns:a16="http://schemas.microsoft.com/office/drawing/2014/main" val="146391488"/>
                    </a:ext>
                  </a:extLst>
                </a:gridCol>
                <a:gridCol w="1664184">
                  <a:extLst>
                    <a:ext uri="{9D8B030D-6E8A-4147-A177-3AD203B41FA5}">
                      <a16:colId xmlns:a16="http://schemas.microsoft.com/office/drawing/2014/main" val="4262690450"/>
                    </a:ext>
                  </a:extLst>
                </a:gridCol>
                <a:gridCol w="1664184">
                  <a:extLst>
                    <a:ext uri="{9D8B030D-6E8A-4147-A177-3AD203B41FA5}">
                      <a16:colId xmlns:a16="http://schemas.microsoft.com/office/drawing/2014/main" val="2905385830"/>
                    </a:ext>
                  </a:extLst>
                </a:gridCol>
                <a:gridCol w="1664184">
                  <a:extLst>
                    <a:ext uri="{9D8B030D-6E8A-4147-A177-3AD203B41FA5}">
                      <a16:colId xmlns:a16="http://schemas.microsoft.com/office/drawing/2014/main" val="1944504472"/>
                    </a:ext>
                  </a:extLst>
                </a:gridCol>
                <a:gridCol w="1664184">
                  <a:extLst>
                    <a:ext uri="{9D8B030D-6E8A-4147-A177-3AD203B41FA5}">
                      <a16:colId xmlns:a16="http://schemas.microsoft.com/office/drawing/2014/main" val="2671463667"/>
                    </a:ext>
                  </a:extLst>
                </a:gridCol>
              </a:tblGrid>
              <a:tr h="1110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B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808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6E4113-941F-44E0-95DD-8E3AF2DD58D7}"/>
              </a:ext>
            </a:extLst>
          </p:cNvPr>
          <p:cNvSpPr txBox="1"/>
          <p:nvPr/>
        </p:nvSpPr>
        <p:spPr>
          <a:xfrm>
            <a:off x="389208" y="1786420"/>
            <a:ext cx="1196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xãm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nåm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r¬m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kÏm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nªm</a:t>
            </a:r>
            <a:r>
              <a:rPr lang="en-US" sz="4400" b="1" dirty="0">
                <a:latin typeface=".VnAvant" panose="020B7200000000000000" pitchFamily="34" charset="0"/>
              </a:rPr>
              <a:t>    sim  </a:t>
            </a:r>
            <a:r>
              <a:rPr lang="en-US" sz="4400" b="1" dirty="0" err="1">
                <a:latin typeface=".VnAvant" panose="020B7200000000000000" pitchFamily="34" charset="0"/>
              </a:rPr>
              <a:t>chïm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01DBB-B07E-4198-8D3F-D0704B221FC9}"/>
              </a:ext>
            </a:extLst>
          </p:cNvPr>
          <p:cNvSpPr txBox="1"/>
          <p:nvPr/>
        </p:nvSpPr>
        <p:spPr>
          <a:xfrm>
            <a:off x="396850" y="2857883"/>
            <a:ext cx="11441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  tai      </a:t>
            </a:r>
            <a:r>
              <a:rPr lang="en-US" sz="4400" b="1" dirty="0" err="1">
                <a:latin typeface=".VnAvant" panose="020B7200000000000000" pitchFamily="34" charset="0"/>
              </a:rPr>
              <a:t>h·y</a:t>
            </a:r>
            <a:r>
              <a:rPr lang="en-US" sz="4400" b="1" dirty="0">
                <a:latin typeface=".VnAvant" panose="020B7200000000000000" pitchFamily="34" charset="0"/>
              </a:rPr>
              <a:t>   ®</a:t>
            </a:r>
            <a:r>
              <a:rPr lang="en-US" sz="4400" b="1" dirty="0" err="1">
                <a:latin typeface=".VnAvant" panose="020B7200000000000000" pitchFamily="34" charset="0"/>
              </a:rPr>
              <a:t>Êy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hái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héi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ch¬i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346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D7176EE5-261E-4176-B70A-41D691607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88" y="-268377"/>
            <a:ext cx="4225965" cy="5267803"/>
          </a:xfrm>
          <a:prstGeom prst="rect">
            <a:avLst/>
          </a:prstGeom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748DF468-7EC2-4D39-BDF4-55566CB4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22" y="1899340"/>
            <a:ext cx="3812026" cy="5682901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BCB3E290-4679-478E-8FF0-3AC9C36C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66" y="3387142"/>
            <a:ext cx="3456157" cy="4331776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01B84EAF-7DCA-401A-BE29-6910EC31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06" y="73153"/>
            <a:ext cx="4389752" cy="5737569"/>
          </a:xfrm>
          <a:prstGeom prst="rect">
            <a:avLst/>
          </a:prstGeom>
        </p:spPr>
      </p:pic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BA5E32C9-5198-4B97-A776-F4A38D3D8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61" y="401245"/>
            <a:ext cx="4527799" cy="6321062"/>
          </a:xfrm>
          <a:prstGeom prst="rect">
            <a:avLst/>
          </a:prstGeom>
        </p:spPr>
      </p:pic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5A4FB9B0-2BF4-4FD1-B977-56B4DB26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921" y="268469"/>
            <a:ext cx="4098062" cy="6321062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27A93290-6BA7-488C-A4E2-64DB2F44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44" y="2602077"/>
            <a:ext cx="3372693" cy="4807882"/>
          </a:xfrm>
          <a:prstGeom prst="rect">
            <a:avLst/>
          </a:prstGeom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CD0AED72-2A9C-4ABF-B50D-E296C084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85" y="2889737"/>
            <a:ext cx="3736560" cy="5326586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063D7CDD-2D1A-426B-8963-A1FD7CD9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13" y="3128514"/>
            <a:ext cx="3249496" cy="4632262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38198CCA-93B3-47D4-B128-2A6B7188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9254" l="9043" r="89894">
                        <a14:foregroundMark x1="48404" y1="77612" x2="48404" y2="77612"/>
                        <a14:foregroundMark x1="33511" y1="78358" x2="51064" y2="79851"/>
                        <a14:foregroundMark x1="51064" y1="79851" x2="37766" y2="73507"/>
                        <a14:foregroundMark x1="37766" y1="73507" x2="35106" y2="77239"/>
                        <a14:foregroundMark x1="38298" y1="57090" x2="47340" y2="75000"/>
                        <a14:foregroundMark x1="51596" y1="55224" x2="51596" y2="67537"/>
                        <a14:foregroundMark x1="51596" y1="67537" x2="63830" y2="59701"/>
                        <a14:foregroundMark x1="63830" y1="59701" x2="80319" y2="59701"/>
                        <a14:foregroundMark x1="80319" y1="59701" x2="68085" y2="68284"/>
                        <a14:foregroundMark x1="68085" y1="68284" x2="55851" y2="60448"/>
                        <a14:foregroundMark x1="55851" y1="60448" x2="73936" y2="58209"/>
                        <a14:foregroundMark x1="73936" y1="58209" x2="77660" y2="58209"/>
                        <a14:foregroundMark x1="30851" y1="74627" x2="13830" y2="79104"/>
                        <a14:foregroundMark x1="13830" y1="79104" x2="12234" y2="91045"/>
                        <a14:foregroundMark x1="12234" y1="91045" x2="30851" y2="93657"/>
                        <a14:foregroundMark x1="30851" y1="93657" x2="41489" y2="84701"/>
                        <a14:foregroundMark x1="41489" y1="84701" x2="43617" y2="99254"/>
                        <a14:foregroundMark x1="48936" y1="98881" x2="52128" y2="87687"/>
                        <a14:foregroundMark x1="52128" y1="87687" x2="60106" y2="86940"/>
                        <a14:foregroundMark x1="27660" y1="10448" x2="42553" y2="4478"/>
                        <a14:foregroundMark x1="42553" y1="4478" x2="59043" y2="4478"/>
                        <a14:foregroundMark x1="59043" y1="4478" x2="72872" y2="9701"/>
                        <a14:foregroundMark x1="72872" y1="9701" x2="80851" y2="18284"/>
                        <a14:foregroundMark x1="41489" y1="55224" x2="25000" y2="57090"/>
                        <a14:foregroundMark x1="25000" y1="57090" x2="40426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6" y="2981213"/>
            <a:ext cx="3456158" cy="49268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2077206-46EE-404C-A672-DE6A9A645314}"/>
              </a:ext>
            </a:extLst>
          </p:cNvPr>
          <p:cNvSpPr/>
          <p:nvPr/>
        </p:nvSpPr>
        <p:spPr>
          <a:xfrm>
            <a:off x="412808" y="3749818"/>
            <a:ext cx="1422000" cy="1422000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61DC1-C53F-456A-AA03-03042948505A}"/>
              </a:ext>
            </a:extLst>
          </p:cNvPr>
          <p:cNvSpPr txBox="1"/>
          <p:nvPr/>
        </p:nvSpPr>
        <p:spPr>
          <a:xfrm>
            <a:off x="331133" y="3799098"/>
            <a:ext cx="149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giã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nåm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511518-6C3A-4B47-9DD2-B7F92E370637}"/>
              </a:ext>
            </a:extLst>
          </p:cNvPr>
          <p:cNvSpPr/>
          <p:nvPr/>
        </p:nvSpPr>
        <p:spPr>
          <a:xfrm>
            <a:off x="669911" y="1156573"/>
            <a:ext cx="1685893" cy="1712772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EFE31-6BD2-40B8-90C0-B2E53C78F086}"/>
              </a:ext>
            </a:extLst>
          </p:cNvPr>
          <p:cNvSpPr txBox="1"/>
          <p:nvPr/>
        </p:nvSpPr>
        <p:spPr>
          <a:xfrm>
            <a:off x="604047" y="1407119"/>
            <a:ext cx="177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chãi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läi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1FA2A7-715B-47E5-9622-5D8499E3B9F9}"/>
              </a:ext>
            </a:extLst>
          </p:cNvPr>
          <p:cNvSpPr/>
          <p:nvPr/>
        </p:nvSpPr>
        <p:spPr>
          <a:xfrm>
            <a:off x="3879003" y="1400724"/>
            <a:ext cx="1666558" cy="1347105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8FDD9-D80D-4D40-9D02-FBD81A38CBC8}"/>
              </a:ext>
            </a:extLst>
          </p:cNvPr>
          <p:cNvSpPr txBox="1"/>
          <p:nvPr/>
        </p:nvSpPr>
        <p:spPr>
          <a:xfrm>
            <a:off x="3856418" y="1410316"/>
            <a:ext cx="177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cµy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cÊy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3360C2-ECA0-43D6-8E2A-19254FDA4EAF}"/>
              </a:ext>
            </a:extLst>
          </p:cNvPr>
          <p:cNvSpPr/>
          <p:nvPr/>
        </p:nvSpPr>
        <p:spPr>
          <a:xfrm>
            <a:off x="2828862" y="3189403"/>
            <a:ext cx="1336077" cy="1271415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BCBF4-813E-4B99-853D-7BD6597EDE2D}"/>
              </a:ext>
            </a:extLst>
          </p:cNvPr>
          <p:cNvSpPr txBox="1"/>
          <p:nvPr/>
        </p:nvSpPr>
        <p:spPr>
          <a:xfrm>
            <a:off x="2527222" y="3245947"/>
            <a:ext cx="177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b¬i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léi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1F5F66-9FE4-45A2-A441-43F6DCB505C3}"/>
              </a:ext>
            </a:extLst>
          </p:cNvPr>
          <p:cNvSpPr/>
          <p:nvPr/>
        </p:nvSpPr>
        <p:spPr>
          <a:xfrm>
            <a:off x="5082926" y="3545058"/>
            <a:ext cx="1573051" cy="1598935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3CD5C-79B8-4452-B87C-9BEFFA38218B}"/>
              </a:ext>
            </a:extLst>
          </p:cNvPr>
          <p:cNvSpPr txBox="1"/>
          <p:nvPr/>
        </p:nvSpPr>
        <p:spPr>
          <a:xfrm>
            <a:off x="4958306" y="3742891"/>
            <a:ext cx="177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lom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khom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256310-94B8-443C-83B2-B4CCB8A75ADA}"/>
              </a:ext>
            </a:extLst>
          </p:cNvPr>
          <p:cNvSpPr/>
          <p:nvPr/>
        </p:nvSpPr>
        <p:spPr>
          <a:xfrm>
            <a:off x="6972841" y="811266"/>
            <a:ext cx="1752022" cy="1608378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7C2474-94ED-4B2A-A107-DA6F4D0361A9}"/>
              </a:ext>
            </a:extLst>
          </p:cNvPr>
          <p:cNvSpPr txBox="1"/>
          <p:nvPr/>
        </p:nvSpPr>
        <p:spPr>
          <a:xfrm>
            <a:off x="7063533" y="1019203"/>
            <a:ext cx="166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chóm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chÝm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0379AD-1D03-4C1F-82E3-320C8A88FAD1}"/>
              </a:ext>
            </a:extLst>
          </p:cNvPr>
          <p:cNvSpPr/>
          <p:nvPr/>
        </p:nvSpPr>
        <p:spPr>
          <a:xfrm>
            <a:off x="7299786" y="3618031"/>
            <a:ext cx="1516888" cy="1400441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0B13B6-095D-4534-AA06-B8ECC78E5381}"/>
              </a:ext>
            </a:extLst>
          </p:cNvPr>
          <p:cNvSpPr txBox="1"/>
          <p:nvPr/>
        </p:nvSpPr>
        <p:spPr>
          <a:xfrm>
            <a:off x="7299786" y="3618032"/>
            <a:ext cx="166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ªm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®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Òm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766586-4E4A-4EFD-BCB1-2BD44D78AA62}"/>
              </a:ext>
            </a:extLst>
          </p:cNvPr>
          <p:cNvSpPr/>
          <p:nvPr/>
        </p:nvSpPr>
        <p:spPr>
          <a:xfrm>
            <a:off x="10368901" y="3937801"/>
            <a:ext cx="1309069" cy="1300831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81D4D2-EC90-4172-A64E-782C7F6BA4FD}"/>
              </a:ext>
            </a:extLst>
          </p:cNvPr>
          <p:cNvSpPr txBox="1"/>
          <p:nvPr/>
        </p:nvSpPr>
        <p:spPr>
          <a:xfrm>
            <a:off x="10293057" y="3994106"/>
            <a:ext cx="1477143" cy="121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b·i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båi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B420C6-D595-4330-B9EC-5F19341F0290}"/>
              </a:ext>
            </a:extLst>
          </p:cNvPr>
          <p:cNvSpPr/>
          <p:nvPr/>
        </p:nvSpPr>
        <p:spPr>
          <a:xfrm>
            <a:off x="9048205" y="2565948"/>
            <a:ext cx="1752022" cy="1608378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30518-244D-42ED-AA9B-3B74D6B6DB72}"/>
              </a:ext>
            </a:extLst>
          </p:cNvPr>
          <p:cNvSpPr txBox="1"/>
          <p:nvPr/>
        </p:nvSpPr>
        <p:spPr>
          <a:xfrm>
            <a:off x="9135017" y="2747829"/>
            <a:ext cx="166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ngâ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hÎm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B31E563-457F-4B44-87C7-6FD8007BE2D9}"/>
              </a:ext>
            </a:extLst>
          </p:cNvPr>
          <p:cNvSpPr/>
          <p:nvPr/>
        </p:nvSpPr>
        <p:spPr>
          <a:xfrm>
            <a:off x="9803532" y="398905"/>
            <a:ext cx="1639473" cy="1608378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588D2C-9226-4E2B-995F-F688022CF79B}"/>
              </a:ext>
            </a:extLst>
          </p:cNvPr>
          <p:cNvSpPr txBox="1"/>
          <p:nvPr/>
        </p:nvSpPr>
        <p:spPr>
          <a:xfrm>
            <a:off x="9855531" y="468593"/>
            <a:ext cx="166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sím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tèi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761DC1-C53F-456A-AA03-03042948505A}"/>
              </a:ext>
            </a:extLst>
          </p:cNvPr>
          <p:cNvSpPr txBox="1"/>
          <p:nvPr/>
        </p:nvSpPr>
        <p:spPr>
          <a:xfrm>
            <a:off x="2686937" y="2354848"/>
            <a:ext cx="21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giã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nåm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EFE31-6BD2-40B8-90C0-B2E53C78F086}"/>
              </a:ext>
            </a:extLst>
          </p:cNvPr>
          <p:cNvSpPr txBox="1"/>
          <p:nvPr/>
        </p:nvSpPr>
        <p:spPr>
          <a:xfrm>
            <a:off x="788189" y="468593"/>
            <a:ext cx="204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chãi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läi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8FDD9-D80D-4D40-9D02-FBD81A38CBC8}"/>
              </a:ext>
            </a:extLst>
          </p:cNvPr>
          <p:cNvSpPr txBox="1"/>
          <p:nvPr/>
        </p:nvSpPr>
        <p:spPr>
          <a:xfrm>
            <a:off x="3907799" y="543960"/>
            <a:ext cx="210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cµy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cÊy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BCBF4-813E-4B99-853D-7BD6597EDE2D}"/>
              </a:ext>
            </a:extLst>
          </p:cNvPr>
          <p:cNvSpPr txBox="1"/>
          <p:nvPr/>
        </p:nvSpPr>
        <p:spPr>
          <a:xfrm>
            <a:off x="698291" y="2354848"/>
            <a:ext cx="230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b¬i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léi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3CD5C-79B8-4452-B87C-9BEFFA38218B}"/>
              </a:ext>
            </a:extLst>
          </p:cNvPr>
          <p:cNvSpPr txBox="1"/>
          <p:nvPr/>
        </p:nvSpPr>
        <p:spPr>
          <a:xfrm>
            <a:off x="3744265" y="1469648"/>
            <a:ext cx="260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lom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khom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7C2474-94ED-4B2A-A107-DA6F4D0361A9}"/>
              </a:ext>
            </a:extLst>
          </p:cNvPr>
          <p:cNvSpPr txBox="1"/>
          <p:nvPr/>
        </p:nvSpPr>
        <p:spPr>
          <a:xfrm>
            <a:off x="698291" y="1471767"/>
            <a:ext cx="271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chóm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chÝm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0B13B6-095D-4534-AA06-B8ECC78E5381}"/>
              </a:ext>
            </a:extLst>
          </p:cNvPr>
          <p:cNvSpPr txBox="1"/>
          <p:nvPr/>
        </p:nvSpPr>
        <p:spPr>
          <a:xfrm>
            <a:off x="7533263" y="2365998"/>
            <a:ext cx="217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ªm ®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Òm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81D4D2-EC90-4172-A64E-782C7F6BA4FD}"/>
              </a:ext>
            </a:extLst>
          </p:cNvPr>
          <p:cNvSpPr txBox="1"/>
          <p:nvPr/>
        </p:nvSpPr>
        <p:spPr>
          <a:xfrm>
            <a:off x="7299092" y="1469649"/>
            <a:ext cx="178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b·i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båi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30518-244D-42ED-AA9B-3B74D6B6DB72}"/>
              </a:ext>
            </a:extLst>
          </p:cNvPr>
          <p:cNvSpPr txBox="1"/>
          <p:nvPr/>
        </p:nvSpPr>
        <p:spPr>
          <a:xfrm>
            <a:off x="5092252" y="2356151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ngâ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hÎm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588D2C-9226-4E2B-995F-F688022CF79B}"/>
              </a:ext>
            </a:extLst>
          </p:cNvPr>
          <p:cNvSpPr txBox="1"/>
          <p:nvPr/>
        </p:nvSpPr>
        <p:spPr>
          <a:xfrm>
            <a:off x="7365998" y="543960"/>
            <a:ext cx="1928751" cy="66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sím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tèi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51FD48A-34E6-4970-B145-E8887A75D7A5}"/>
              </a:ext>
            </a:extLst>
          </p:cNvPr>
          <p:cNvSpPr/>
          <p:nvPr/>
        </p:nvSpPr>
        <p:spPr>
          <a:xfrm>
            <a:off x="309489" y="1209821"/>
            <a:ext cx="11254154" cy="3938953"/>
          </a:xfrm>
          <a:prstGeom prst="round2SameRect">
            <a:avLst>
              <a:gd name="adj1" fmla="val 16667"/>
              <a:gd name="adj2" fmla="val 11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NhÝm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con ra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b·i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t×m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c¸i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¨n.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phÊn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chÊn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thÊy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v«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chÝn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th¬m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ngon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NhÝm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véi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ch¹y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vÒ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gäi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b¹n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chån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 C¶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quay l¹i, ¨n ®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Õn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no nª.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E0AE12-A244-4B8A-90E1-E206FBA747AD}"/>
              </a:ext>
            </a:extLst>
          </p:cNvPr>
          <p:cNvCxnSpPr>
            <a:cxnSpLocks/>
          </p:cNvCxnSpPr>
          <p:nvPr/>
        </p:nvCxnSpPr>
        <p:spPr>
          <a:xfrm flipH="1">
            <a:off x="2742730" y="4327978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8DF76-4988-49C1-BE98-42A7B1AA6664}"/>
              </a:ext>
            </a:extLst>
          </p:cNvPr>
          <p:cNvGrpSpPr/>
          <p:nvPr/>
        </p:nvGrpSpPr>
        <p:grpSpPr>
          <a:xfrm>
            <a:off x="8790180" y="1561311"/>
            <a:ext cx="262761" cy="549054"/>
            <a:chOff x="7170550" y="5051168"/>
            <a:chExt cx="262761" cy="54905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629671-9D13-40B0-89FA-BA36C0F0D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83C17D-DA47-4133-B4D2-44E8A2ABD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E40EF8-C7DD-4CFC-86A9-90DE15E4FCE6}"/>
              </a:ext>
            </a:extLst>
          </p:cNvPr>
          <p:cNvGrpSpPr/>
          <p:nvPr/>
        </p:nvGrpSpPr>
        <p:grpSpPr>
          <a:xfrm>
            <a:off x="10729177" y="2515569"/>
            <a:ext cx="262761" cy="549054"/>
            <a:chOff x="7170550" y="5051168"/>
            <a:chExt cx="262761" cy="5490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E50DF1-A6CD-4D00-8EA9-54C24EBCC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F3F679-6B89-465D-A67F-0EA572021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C23BD8-2DA5-41D9-8057-B795E3BA8F76}"/>
              </a:ext>
            </a:extLst>
          </p:cNvPr>
          <p:cNvGrpSpPr/>
          <p:nvPr/>
        </p:nvGrpSpPr>
        <p:grpSpPr>
          <a:xfrm>
            <a:off x="8527419" y="3440682"/>
            <a:ext cx="262761" cy="549054"/>
            <a:chOff x="7170550" y="5051168"/>
            <a:chExt cx="262761" cy="5490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BDBDA9-8A42-447C-88FB-DF6574C62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EE43DE-92E2-47E7-995E-62D81F1BA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A28C9-ECFF-4015-A31F-84D517CE3B86}"/>
              </a:ext>
            </a:extLst>
          </p:cNvPr>
          <p:cNvGrpSpPr/>
          <p:nvPr/>
        </p:nvGrpSpPr>
        <p:grpSpPr>
          <a:xfrm>
            <a:off x="6372717" y="4327978"/>
            <a:ext cx="262761" cy="549054"/>
            <a:chOff x="7170550" y="5051168"/>
            <a:chExt cx="262761" cy="54905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6EA64C-9595-4BFA-8C15-043E1844C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FC0CC7-567C-48A8-8DB4-1AE63C832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9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66CD2E5-5A4D-4F83-B802-F358594478B7}"/>
              </a:ext>
            </a:extLst>
          </p:cNvPr>
          <p:cNvSpPr/>
          <p:nvPr/>
        </p:nvSpPr>
        <p:spPr bwMode="auto">
          <a:xfrm>
            <a:off x="2554086" y="689491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C022C-FB6A-48FF-A470-233BB39A0771}"/>
              </a:ext>
            </a:extLst>
          </p:cNvPr>
          <p:cNvSpPr txBox="1"/>
          <p:nvPr/>
        </p:nvSpPr>
        <p:spPr>
          <a:xfrm>
            <a:off x="3413408" y="19054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LUYÖN VIÕT</a:t>
            </a:r>
          </a:p>
        </p:txBody>
      </p:sp>
    </p:spTree>
    <p:extLst>
      <p:ext uri="{BB962C8B-B14F-4D97-AF65-F5344CB8AC3E}">
        <p14:creationId xmlns:p14="http://schemas.microsoft.com/office/powerpoint/2010/main" val="36627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FEAC3-6B12-4148-A480-68CB1048EC0C}"/>
              </a:ext>
            </a:extLst>
          </p:cNvPr>
          <p:cNvSpPr txBox="1"/>
          <p:nvPr/>
        </p:nvSpPr>
        <p:spPr>
          <a:xfrm>
            <a:off x="2089963" y="118889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HP001 4 hang 1 ô ly" panose="020B0603050302020204" pitchFamily="34" charset="0"/>
              </a:rPr>
              <a:t>voi</a:t>
            </a:r>
            <a:r>
              <a:rPr lang="en-US" sz="8000" dirty="0">
                <a:latin typeface="HP001 4 hang 1 ô ly" panose="020B0603050302020204" pitchFamily="34" charset="0"/>
              </a:rPr>
              <a:t> con </a:t>
            </a:r>
            <a:r>
              <a:rPr lang="en-US" sz="8000" dirty="0" err="1">
                <a:latin typeface="HP001 4 hang 1 ô ly" panose="020B0603050302020204" pitchFamily="34" charset="0"/>
              </a:rPr>
              <a:t>có</a:t>
            </a:r>
            <a:r>
              <a:rPr lang="en-US" sz="8000" dirty="0">
                <a:latin typeface="HP001 4 hang 1 ô ly" panose="020B0603050302020204" pitchFamily="34" charset="0"/>
              </a:rPr>
              <a:t> </a:t>
            </a:r>
            <a:r>
              <a:rPr lang="en-US" sz="8000" dirty="0" err="1">
                <a:latin typeface="HP001 4 hang 1 ô ly" panose="020B0603050302020204" pitchFamily="34" charset="0"/>
              </a:rPr>
              <a:t>cái</a:t>
            </a:r>
            <a:r>
              <a:rPr lang="en-US" sz="8000" dirty="0">
                <a:latin typeface="HP001 4 hang 1 ô ly" panose="020B0603050302020204" pitchFamily="34" charset="0"/>
              </a:rPr>
              <a:t> </a:t>
            </a:r>
            <a:r>
              <a:rPr lang="en-US" sz="8000" dirty="0" err="1">
                <a:latin typeface="HP001 4 hang 1 ô ly" panose="020B0603050302020204" pitchFamily="34" charset="0"/>
              </a:rPr>
              <a:t>vòi</a:t>
            </a:r>
            <a:r>
              <a:rPr lang="en-US" sz="8000" dirty="0">
                <a:latin typeface="HP001 4 hang 1 ô ly" panose="020B0603050302020204" pitchFamily="34" charset="0"/>
              </a:rPr>
              <a:t> </a:t>
            </a:r>
            <a:r>
              <a:rPr lang="en-US" sz="8000" dirty="0" err="1">
                <a:latin typeface="HP001 4 hang 1 ô ly" panose="020B0603050302020204" pitchFamily="34" charset="0"/>
              </a:rPr>
              <a:t>dài</a:t>
            </a:r>
            <a:r>
              <a:rPr lang="en-US" sz="8000" dirty="0">
                <a:latin typeface="HP001 4 hang 1 ô ly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2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272</Words>
  <Application>Microsoft Office PowerPoint</Application>
  <PresentationFormat>Widescreen</PresentationFormat>
  <Paragraphs>61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hang 1 ô ly</vt:lpstr>
      <vt:lpstr>Times New Roman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MyPC</cp:lastModifiedBy>
  <cp:revision>11</cp:revision>
  <dcterms:created xsi:type="dcterms:W3CDTF">2020-08-24T15:34:55Z</dcterms:created>
  <dcterms:modified xsi:type="dcterms:W3CDTF">2023-11-02T09:07:00Z</dcterms:modified>
</cp:coreProperties>
</file>