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7"/>
  </p:notesMasterIdLst>
  <p:sldIdLst>
    <p:sldId id="328" r:id="rId2"/>
    <p:sldId id="327" r:id="rId3"/>
    <p:sldId id="305" r:id="rId4"/>
    <p:sldId id="329" r:id="rId5"/>
    <p:sldId id="340" r:id="rId6"/>
    <p:sldId id="330" r:id="rId7"/>
    <p:sldId id="331" r:id="rId8"/>
    <p:sldId id="332" r:id="rId9"/>
    <p:sldId id="333" r:id="rId10"/>
    <p:sldId id="334" r:id="rId11"/>
    <p:sldId id="337" r:id="rId12"/>
    <p:sldId id="335" r:id="rId13"/>
    <p:sldId id="339" r:id="rId14"/>
    <p:sldId id="280" r:id="rId15"/>
    <p:sldId id="279" r:id="rId16"/>
  </p:sldIdLst>
  <p:sldSz cx="9147175" cy="5145088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Lato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B6BDD"/>
    <a:srgbClr val="8599A8"/>
    <a:srgbClr val="73C6E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9" autoAdjust="0"/>
    <p:restoredTop sz="94660" autoAdjust="0"/>
  </p:normalViewPr>
  <p:slideViewPr>
    <p:cSldViewPr snapToGrid="0">
      <p:cViewPr varScale="1">
        <p:scale>
          <a:sx n="79" d="100"/>
          <a:sy n="79" d="100"/>
        </p:scale>
        <p:origin x="114" y="384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2F856-FEBF-4F15-9A78-CD549B7924EA}" type="datetimeFigureOut">
              <a:rPr lang="vi-VN" smtClean="0"/>
              <a:t>11/10/2023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24F0C-F2CD-4D2D-A02B-023C11D560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63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2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657" y="-627085"/>
            <a:ext cx="9989393" cy="11827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8" y="4517361"/>
            <a:ext cx="1800878" cy="7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11/10/2023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41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media4.m4a"/><Relationship Id="rId7" Type="http://schemas.openxmlformats.org/officeDocument/2006/relationships/image" Target="../media/image10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7.m4a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9.m4a"/><Relationship Id="rId16" Type="http://schemas.openxmlformats.org/officeDocument/2006/relationships/image" Target="../media/image35.png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D908-4DB9-4121-9A11-C7D5ED65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983105"/>
            <a:ext cx="7889438" cy="2216352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29228"/>
      </p:ext>
    </p:extLst>
  </p:cSld>
  <p:clrMapOvr>
    <a:masterClrMapping/>
  </p:clrMapOvr>
  <p:transition advTm="158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5-HD2-2.png">
            <a:extLst>
              <a:ext uri="{FF2B5EF4-FFF2-40B4-BE49-F238E27FC236}">
                <a16:creationId xmlns:a16="http://schemas.microsoft.com/office/drawing/2014/main" id="{184BB499-46AE-4EB5-9DE7-2995944A7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3380" t="42145" r="18053" b="15818"/>
          <a:stretch/>
        </p:blipFill>
        <p:spPr bwMode="auto">
          <a:xfrm>
            <a:off x="5791200" y="1608983"/>
            <a:ext cx="3384942" cy="3278774"/>
          </a:xfrm>
          <a:prstGeom prst="rect">
            <a:avLst/>
          </a:prstGeom>
          <a:noFill/>
        </p:spPr>
      </p:pic>
      <p:pic>
        <p:nvPicPr>
          <p:cNvPr id="42" name="Picture 2" descr="F:\AAA-PDF-SGK\B5-HD2-2.png">
            <a:extLst>
              <a:ext uri="{FF2B5EF4-FFF2-40B4-BE49-F238E27FC236}">
                <a16:creationId xmlns:a16="http://schemas.microsoft.com/office/drawing/2014/main" id="{66201F83-5C9A-4AC9-88EE-F860B92F6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46" t="20462" r="15296" b="60598"/>
          <a:stretch/>
        </p:blipFill>
        <p:spPr bwMode="auto">
          <a:xfrm>
            <a:off x="7630732" y="6217"/>
            <a:ext cx="1465200" cy="1471102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09E3430-E5AE-4954-A4EE-B7DE7AB42F64}"/>
              </a:ext>
            </a:extLst>
          </p:cNvPr>
          <p:cNvSpPr/>
          <p:nvPr/>
        </p:nvSpPr>
        <p:spPr>
          <a:xfrm>
            <a:off x="0" y="19630"/>
            <a:ext cx="1572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25" name="Title 16">
            <a:extLst>
              <a:ext uri="{FF2B5EF4-FFF2-40B4-BE49-F238E27FC236}">
                <a16:creationId xmlns:a16="http://schemas.microsoft.com/office/drawing/2014/main" id="{9CEF4010-88BB-490D-9693-CF8CE60CB48A}"/>
              </a:ext>
            </a:extLst>
          </p:cNvPr>
          <p:cNvSpPr txBox="1">
            <a:spLocks/>
          </p:cNvSpPr>
          <p:nvPr/>
        </p:nvSpPr>
        <p:spPr>
          <a:xfrm>
            <a:off x="32084" y="798249"/>
            <a:ext cx="8714811" cy="601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Lấy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que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Tách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que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đó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thành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hai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Tìm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số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que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ở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mỗi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(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theo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mẫu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CA9C5C-A77E-4C61-B8A3-7D4542226728}"/>
              </a:ext>
            </a:extLst>
          </p:cNvPr>
          <p:cNvSpPr txBox="1"/>
          <p:nvPr/>
        </p:nvSpPr>
        <p:spPr>
          <a:xfrm>
            <a:off x="8274618" y="8001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010BAF-0974-4851-A671-12862755E2D7}"/>
              </a:ext>
            </a:extLst>
          </p:cNvPr>
          <p:cNvSpPr txBox="1"/>
          <p:nvPr/>
        </p:nvSpPr>
        <p:spPr>
          <a:xfrm>
            <a:off x="3774212" y="282152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D58179-2E42-412E-BC65-404990F31290}"/>
              </a:ext>
            </a:extLst>
          </p:cNvPr>
          <p:cNvSpPr txBox="1"/>
          <p:nvPr/>
        </p:nvSpPr>
        <p:spPr>
          <a:xfrm>
            <a:off x="4349090" y="28211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A268CD-4709-47CE-80AB-ED75F587FAF1}"/>
              </a:ext>
            </a:extLst>
          </p:cNvPr>
          <p:cNvSpPr txBox="1"/>
          <p:nvPr/>
        </p:nvSpPr>
        <p:spPr>
          <a:xfrm>
            <a:off x="6497054" y="1844842"/>
            <a:ext cx="27731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55828-644A-4781-949F-7CA576A6015E}"/>
              </a:ext>
            </a:extLst>
          </p:cNvPr>
          <p:cNvSpPr txBox="1"/>
          <p:nvPr/>
        </p:nvSpPr>
        <p:spPr>
          <a:xfrm>
            <a:off x="8321740" y="1844842"/>
            <a:ext cx="292870" cy="3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2C9E7B-EC60-4EFC-B50E-C008389D50DA}"/>
              </a:ext>
            </a:extLst>
          </p:cNvPr>
          <p:cNvSpPr txBox="1"/>
          <p:nvPr/>
        </p:nvSpPr>
        <p:spPr>
          <a:xfrm>
            <a:off x="8293466" y="3554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9EDBC0-1F77-43C6-8480-B6FA64E62D54}"/>
              </a:ext>
            </a:extLst>
          </p:cNvPr>
          <p:cNvSpPr txBox="1"/>
          <p:nvPr/>
        </p:nvSpPr>
        <p:spPr>
          <a:xfrm>
            <a:off x="6493542" y="354249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4EECD4-1B5D-40DB-BBFC-4448AE8B20AB}"/>
              </a:ext>
            </a:extLst>
          </p:cNvPr>
          <p:cNvSpPr txBox="1"/>
          <p:nvPr/>
        </p:nvSpPr>
        <p:spPr>
          <a:xfrm>
            <a:off x="626815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1F8380-F1C0-490D-9DDA-6470BB445FF2}"/>
              </a:ext>
            </a:extLst>
          </p:cNvPr>
          <p:cNvSpPr txBox="1"/>
          <p:nvPr/>
        </p:nvSpPr>
        <p:spPr>
          <a:xfrm>
            <a:off x="682060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281D2C-EDEC-492F-B498-42AF723DCE84}"/>
              </a:ext>
            </a:extLst>
          </p:cNvPr>
          <p:cNvSpPr txBox="1"/>
          <p:nvPr/>
        </p:nvSpPr>
        <p:spPr>
          <a:xfrm>
            <a:off x="627196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6D4CAE-D356-4111-91B0-40EB7E808F32}"/>
              </a:ext>
            </a:extLst>
          </p:cNvPr>
          <p:cNvSpPr txBox="1"/>
          <p:nvPr/>
        </p:nvSpPr>
        <p:spPr>
          <a:xfrm>
            <a:off x="682441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9A3555-F43C-48A6-BF05-174D08128EF5}"/>
              </a:ext>
            </a:extLst>
          </p:cNvPr>
          <p:cNvSpPr txBox="1"/>
          <p:nvPr/>
        </p:nvSpPr>
        <p:spPr>
          <a:xfrm>
            <a:off x="802456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A86F0B-92BB-445D-A385-36CE005C3D8D}"/>
              </a:ext>
            </a:extLst>
          </p:cNvPr>
          <p:cNvSpPr txBox="1"/>
          <p:nvPr/>
        </p:nvSpPr>
        <p:spPr>
          <a:xfrm>
            <a:off x="858844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3C8F69-DB8B-4CE7-9EA0-66BEC523DC57}"/>
              </a:ext>
            </a:extLst>
          </p:cNvPr>
          <p:cNvSpPr txBox="1"/>
          <p:nvPr/>
        </p:nvSpPr>
        <p:spPr>
          <a:xfrm>
            <a:off x="803980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36EC8A-DC39-4538-994E-91966EA06150}"/>
              </a:ext>
            </a:extLst>
          </p:cNvPr>
          <p:cNvSpPr txBox="1"/>
          <p:nvPr/>
        </p:nvSpPr>
        <p:spPr>
          <a:xfrm>
            <a:off x="860368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pic>
        <p:nvPicPr>
          <p:cNvPr id="58" name="Content Placeholder 8">
            <a:extLst>
              <a:ext uri="{FF2B5EF4-FFF2-40B4-BE49-F238E27FC236}">
                <a16:creationId xmlns:a16="http://schemas.microsoft.com/office/drawing/2014/main" id="{3A2ADDFA-D062-4BCA-A142-00B8B54963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28639" r="49429" b="2276"/>
          <a:stretch/>
        </p:blipFill>
        <p:spPr>
          <a:xfrm>
            <a:off x="32084" y="1844842"/>
            <a:ext cx="3118565" cy="2695506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C0D885F8-BA54-4C49-9D7E-2EA59762C1AE}"/>
              </a:ext>
            </a:extLst>
          </p:cNvPr>
          <p:cNvSpPr txBox="1">
            <a:spLocks/>
          </p:cNvSpPr>
          <p:nvPr/>
        </p:nvSpPr>
        <p:spPr>
          <a:xfrm>
            <a:off x="4288454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D68620DA-F6F1-4624-A9E9-7C1CB9698B2A}"/>
              </a:ext>
            </a:extLst>
          </p:cNvPr>
          <p:cNvSpPr txBox="1">
            <a:spLocks/>
          </p:cNvSpPr>
          <p:nvPr/>
        </p:nvSpPr>
        <p:spPr>
          <a:xfrm>
            <a:off x="3094735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1" name="Group 116">
            <a:extLst>
              <a:ext uri="{FF2B5EF4-FFF2-40B4-BE49-F238E27FC236}">
                <a16:creationId xmlns:a16="http://schemas.microsoft.com/office/drawing/2014/main" id="{8129FA6A-FBCB-40A5-AE90-37B976F34611}"/>
              </a:ext>
            </a:extLst>
          </p:cNvPr>
          <p:cNvGrpSpPr/>
          <p:nvPr/>
        </p:nvGrpSpPr>
        <p:grpSpPr>
          <a:xfrm>
            <a:off x="2710041" y="3997154"/>
            <a:ext cx="523271" cy="523274"/>
            <a:chOff x="4968997" y="3305984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5856ED5B-5F35-44A1-BA3D-0881252988F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B608B481-A69F-40A1-95AD-BEEA201DFA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17">
            <a:extLst>
              <a:ext uri="{FF2B5EF4-FFF2-40B4-BE49-F238E27FC236}">
                <a16:creationId xmlns:a16="http://schemas.microsoft.com/office/drawing/2014/main" id="{E3702EEE-515A-42BB-94EF-9C9D73C0710A}"/>
              </a:ext>
            </a:extLst>
          </p:cNvPr>
          <p:cNvGrpSpPr/>
          <p:nvPr/>
        </p:nvGrpSpPr>
        <p:grpSpPr>
          <a:xfrm>
            <a:off x="4075511" y="3997526"/>
            <a:ext cx="523271" cy="523273"/>
            <a:chOff x="6334467" y="3306356"/>
            <a:chExt cx="523271" cy="523273"/>
          </a:xfrm>
        </p:grpSpPr>
        <p:sp>
          <p:nvSpPr>
            <p:cNvPr id="65" name="Rounded Rectangle 87">
              <a:extLst>
                <a:ext uri="{FF2B5EF4-FFF2-40B4-BE49-F238E27FC236}">
                  <a16:creationId xmlns:a16="http://schemas.microsoft.com/office/drawing/2014/main" id="{B1053CB6-CCB9-4962-8F1A-F9C2BC1CED4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27D3E7DA-FE82-4D79-B8FF-CEFB884E227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18">
            <a:extLst>
              <a:ext uri="{FF2B5EF4-FFF2-40B4-BE49-F238E27FC236}">
                <a16:creationId xmlns:a16="http://schemas.microsoft.com/office/drawing/2014/main" id="{655CD462-8D9A-4191-9B5A-6BA36F67331E}"/>
              </a:ext>
            </a:extLst>
          </p:cNvPr>
          <p:cNvGrpSpPr/>
          <p:nvPr/>
        </p:nvGrpSpPr>
        <p:grpSpPr>
          <a:xfrm>
            <a:off x="5088232" y="3997154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B8609A18-4904-4E93-84D2-4140D93EDA3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2CD35646-6D13-4D35-8CA3-F3B264D81B8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188">
            <a:extLst>
              <a:ext uri="{FF2B5EF4-FFF2-40B4-BE49-F238E27FC236}">
                <a16:creationId xmlns:a16="http://schemas.microsoft.com/office/drawing/2014/main" id="{C377F358-39BE-4A36-972E-D57FC9F10BA0}"/>
              </a:ext>
            </a:extLst>
          </p:cNvPr>
          <p:cNvGrpSpPr/>
          <p:nvPr/>
        </p:nvGrpSpPr>
        <p:grpSpPr>
          <a:xfrm>
            <a:off x="4065091" y="3999404"/>
            <a:ext cx="523271" cy="523273"/>
            <a:chOff x="6334467" y="3306356"/>
            <a:chExt cx="523271" cy="523273"/>
          </a:xfrm>
        </p:grpSpPr>
        <p:sp>
          <p:nvSpPr>
            <p:cNvPr id="71" name="Rounded Rectangle 189">
              <a:extLst>
                <a:ext uri="{FF2B5EF4-FFF2-40B4-BE49-F238E27FC236}">
                  <a16:creationId xmlns:a16="http://schemas.microsoft.com/office/drawing/2014/main" id="{3BC12768-1D79-4AA5-966C-A9F5CDECF37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8C90AF4-2FC1-49BF-930E-78F1D5DA5119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1">
            <a:extLst>
              <a:ext uri="{FF2B5EF4-FFF2-40B4-BE49-F238E27FC236}">
                <a16:creationId xmlns:a16="http://schemas.microsoft.com/office/drawing/2014/main" id="{2B6FA860-653D-4E65-BB7C-FA284BDB6DDF}"/>
              </a:ext>
            </a:extLst>
          </p:cNvPr>
          <p:cNvGrpSpPr/>
          <p:nvPr/>
        </p:nvGrpSpPr>
        <p:grpSpPr>
          <a:xfrm>
            <a:off x="5077812" y="3999032"/>
            <a:ext cx="523271" cy="523274"/>
            <a:chOff x="7347188" y="3305984"/>
            <a:chExt cx="523271" cy="52327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id="{525D8CE6-682C-4126-9C96-05C2D4E44BF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8FCB3E2F-35AF-410F-B588-2D1104483F8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6" name="Group 206">
            <a:extLst>
              <a:ext uri="{FF2B5EF4-FFF2-40B4-BE49-F238E27FC236}">
                <a16:creationId xmlns:a16="http://schemas.microsoft.com/office/drawing/2014/main" id="{9E7FBB12-5FC4-47CD-B6C5-12F4C16793DD}"/>
              </a:ext>
            </a:extLst>
          </p:cNvPr>
          <p:cNvGrpSpPr/>
          <p:nvPr/>
        </p:nvGrpSpPr>
        <p:grpSpPr>
          <a:xfrm>
            <a:off x="2699621" y="3999032"/>
            <a:ext cx="523271" cy="523274"/>
            <a:chOff x="4968997" y="3305984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EDCBB27B-7D0F-48B1-9E6C-18EC9C0E288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9F0E8C2A-37D6-459A-832F-014B880B88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066165"/>
      </p:ext>
    </p:extLst>
  </p:cSld>
  <p:clrMapOvr>
    <a:masterClrMapping/>
  </p:clrMapOvr>
  <p:transition advTm="9629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201E-6 -1.32984E-6 L -0.46182 0.425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12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7 -0.00309 L -0.46443 0.423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5" y="21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7" grpId="1"/>
      <p:bldP spid="28" grpId="1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:a16="http://schemas.microsoft.com/office/drawing/2014/main" id="{DFD617DB-4EB7-4CC8-A725-6CF8018D6B19}"/>
              </a:ext>
            </a:extLst>
          </p:cNvPr>
          <p:cNvGrpSpPr/>
          <p:nvPr/>
        </p:nvGrpSpPr>
        <p:grpSpPr>
          <a:xfrm>
            <a:off x="5213154" y="6241"/>
            <a:ext cx="2607324" cy="2533044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D67A5887-0C50-436A-ADA8-00656FD434FE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D2D7CF8-A2BF-44EB-A611-1F0D5273C380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723FA0E-6F2D-44EF-AD28-12EF56FE8061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09C08DFC-3AF5-4428-A0BA-755D5541EEA6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E9BD4F2-0F6B-435A-951E-ED87647E8A91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493A8C-4846-416B-BD34-C59833E206FC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AB9138-51AC-48D1-905C-8C223E9AF7DE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:a16="http://schemas.microsoft.com/office/drawing/2014/main" id="{13084037-59E5-414E-AD42-3447A3F5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818" y="395855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:a16="http://schemas.microsoft.com/office/drawing/2014/main" id="{64EF432B-6D2A-4ED8-81C7-C6410F9D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0475" y="46570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:a16="http://schemas.microsoft.com/office/drawing/2014/main" id="{4DF9CBC5-5E2B-432B-9549-E1C5378C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165" y="46570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:a16="http://schemas.microsoft.com/office/drawing/2014/main" id="{E3B06D20-1312-4CEA-909D-ECABB13C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1575" y="46570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:a16="http://schemas.microsoft.com/office/drawing/2014/main" id="{ECCC1244-971D-47F0-BD93-98C34F2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5895" y="46570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:a16="http://schemas.microsoft.com/office/drawing/2014/main" id="{42A9EC2C-ADE1-401D-8E31-91BBF067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04025" y="46570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:a16="http://schemas.microsoft.com/office/drawing/2014/main" id="{08C63E63-24F9-494B-8F54-7BD748E8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66915" y="46570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9F1C5F-9505-4195-9066-120A1A14D4C9}"/>
              </a:ext>
            </a:extLst>
          </p:cNvPr>
          <p:cNvSpPr txBox="1"/>
          <p:nvPr/>
        </p:nvSpPr>
        <p:spPr>
          <a:xfrm>
            <a:off x="6316395" y="-36176"/>
            <a:ext cx="47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6297E5-43E0-4C6E-BC72-A4AA7A82A13F}"/>
              </a:ext>
            </a:extLst>
          </p:cNvPr>
          <p:cNvSpPr txBox="1"/>
          <p:nvPr/>
        </p:nvSpPr>
        <p:spPr>
          <a:xfrm>
            <a:off x="588847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D095C4-4F58-4A3B-9E98-31E1763E1864}"/>
              </a:ext>
            </a:extLst>
          </p:cNvPr>
          <p:cNvSpPr txBox="1"/>
          <p:nvPr/>
        </p:nvSpPr>
        <p:spPr>
          <a:xfrm>
            <a:off x="696670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:a16="http://schemas.microsoft.com/office/drawing/2014/main" id="{143077CF-E36F-4F88-9D8B-2125B5CBAE15}"/>
              </a:ext>
            </a:extLst>
          </p:cNvPr>
          <p:cNvGrpSpPr/>
          <p:nvPr/>
        </p:nvGrpSpPr>
        <p:grpSpPr>
          <a:xfrm>
            <a:off x="5800458" y="991443"/>
            <a:ext cx="613809" cy="719545"/>
            <a:chOff x="6051501" y="2203625"/>
            <a:chExt cx="684771" cy="859616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20D3C901-0212-4309-A675-C0BDD6D5DF5E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67B3A1-9036-421C-9E42-AE6D5A28204D}"/>
                </a:ext>
              </a:extLst>
            </p:cNvPr>
            <p:cNvSpPr txBox="1"/>
            <p:nvPr/>
          </p:nvSpPr>
          <p:spPr>
            <a:xfrm>
              <a:off x="6089093" y="220362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93DFB6D7-03B3-42A1-A759-63F3903FD11B}"/>
              </a:ext>
            </a:extLst>
          </p:cNvPr>
          <p:cNvGrpSpPr/>
          <p:nvPr/>
        </p:nvGrpSpPr>
        <p:grpSpPr>
          <a:xfrm>
            <a:off x="6771006" y="1010654"/>
            <a:ext cx="613809" cy="830997"/>
            <a:chOff x="6051501" y="2222023"/>
            <a:chExt cx="684771" cy="992764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A3B46FFA-A4F0-4363-9587-E0712DD96835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621436-32FC-4C7C-A1C3-AD59EE5D71E0}"/>
                </a:ext>
              </a:extLst>
            </p:cNvPr>
            <p:cNvSpPr txBox="1"/>
            <p:nvPr/>
          </p:nvSpPr>
          <p:spPr>
            <a:xfrm>
              <a:off x="6054363" y="2222023"/>
              <a:ext cx="550558" cy="99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2" name="Picture 2" descr="F:\AAA-LÀM ẢNH SLIDE\Bai5-HĐ2-2(1[1]).png">
            <a:extLst>
              <a:ext uri="{FF2B5EF4-FFF2-40B4-BE49-F238E27FC236}">
                <a16:creationId xmlns:a16="http://schemas.microsoft.com/office/drawing/2014/main" id="{A3BB424F-D503-4BE9-8BE0-FD66F4D2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9174" y="2756076"/>
            <a:ext cx="4601670" cy="1074420"/>
          </a:xfrm>
          <a:prstGeom prst="rect">
            <a:avLst/>
          </a:prstGeom>
          <a:noFill/>
        </p:spPr>
      </p:pic>
      <p:pic>
        <p:nvPicPr>
          <p:cNvPr id="33" name="Picture 3" descr="F:\AAA-LÀM ẢNH SLIDE\Bai5-HĐ2-2(1[2]).png">
            <a:extLst>
              <a:ext uri="{FF2B5EF4-FFF2-40B4-BE49-F238E27FC236}">
                <a16:creationId xmlns:a16="http://schemas.microsoft.com/office/drawing/2014/main" id="{C137EE17-1AD5-40EF-B2D9-F5B8AF0B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0483" y="2822116"/>
            <a:ext cx="478047" cy="800209"/>
          </a:xfrm>
          <a:prstGeom prst="rect">
            <a:avLst/>
          </a:prstGeom>
          <a:noFill/>
        </p:spPr>
      </p:pic>
      <p:pic>
        <p:nvPicPr>
          <p:cNvPr id="34" name="Picture 3" descr="F:\AAA-LÀM ẢNH SLIDE\Bai5-HĐ2-2(1[2]).png">
            <a:extLst>
              <a:ext uri="{FF2B5EF4-FFF2-40B4-BE49-F238E27FC236}">
                <a16:creationId xmlns:a16="http://schemas.microsoft.com/office/drawing/2014/main" id="{B4918A6F-5A69-4504-8146-5E18DC6F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7173" y="2822116"/>
            <a:ext cx="478047" cy="800209"/>
          </a:xfrm>
          <a:prstGeom prst="rect">
            <a:avLst/>
          </a:prstGeom>
          <a:noFill/>
        </p:spPr>
      </p:pic>
      <p:pic>
        <p:nvPicPr>
          <p:cNvPr id="35" name="Picture 3" descr="F:\AAA-LÀM ẢNH SLIDE\Bai5-HĐ2-2(1[2]).png">
            <a:extLst>
              <a:ext uri="{FF2B5EF4-FFF2-40B4-BE49-F238E27FC236}">
                <a16:creationId xmlns:a16="http://schemas.microsoft.com/office/drawing/2014/main" id="{BFFEB219-7B39-42A2-9F04-B46191AC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2913" y="2822116"/>
            <a:ext cx="478047" cy="800209"/>
          </a:xfrm>
          <a:prstGeom prst="rect">
            <a:avLst/>
          </a:prstGeom>
          <a:noFill/>
        </p:spPr>
      </p:pic>
      <p:pic>
        <p:nvPicPr>
          <p:cNvPr id="36" name="Picture 3" descr="F:\AAA-LÀM ẢNH SLIDE\Bai5-HĐ2-2(1[2]).png">
            <a:extLst>
              <a:ext uri="{FF2B5EF4-FFF2-40B4-BE49-F238E27FC236}">
                <a16:creationId xmlns:a16="http://schemas.microsoft.com/office/drawing/2014/main" id="{99D2DCE2-76A0-497B-9C01-415C11D5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7223" y="2822116"/>
            <a:ext cx="478047" cy="800209"/>
          </a:xfrm>
          <a:prstGeom prst="rect">
            <a:avLst/>
          </a:prstGeom>
          <a:noFill/>
        </p:spPr>
      </p:pic>
      <p:pic>
        <p:nvPicPr>
          <p:cNvPr id="37" name="Picture 3" descr="F:\AAA-LÀM ẢNH SLIDE\Bai5-HĐ2-2(1[2]).png">
            <a:extLst>
              <a:ext uri="{FF2B5EF4-FFF2-40B4-BE49-F238E27FC236}">
                <a16:creationId xmlns:a16="http://schemas.microsoft.com/office/drawing/2014/main" id="{5D03C87A-2506-4D58-B81F-A3865E5D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4033" y="2822116"/>
            <a:ext cx="478047" cy="800209"/>
          </a:xfrm>
          <a:prstGeom prst="rect">
            <a:avLst/>
          </a:prstGeom>
          <a:noFill/>
        </p:spPr>
      </p:pic>
      <p:pic>
        <p:nvPicPr>
          <p:cNvPr id="38" name="Picture 3" descr="F:\AAA-LÀM ẢNH SLIDE\Bai5-HĐ2-2(1[2]).png">
            <a:extLst>
              <a:ext uri="{FF2B5EF4-FFF2-40B4-BE49-F238E27FC236}">
                <a16:creationId xmlns:a16="http://schemas.microsoft.com/office/drawing/2014/main" id="{50796536-6FCC-4CA7-93EF-BE5B148B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6923" y="2822116"/>
            <a:ext cx="478047" cy="800209"/>
          </a:xfrm>
          <a:prstGeom prst="rect">
            <a:avLst/>
          </a:prstGeom>
          <a:noFill/>
        </p:spPr>
      </p:pic>
      <p:grpSp>
        <p:nvGrpSpPr>
          <p:cNvPr id="56" name="Group 56">
            <a:extLst>
              <a:ext uri="{FF2B5EF4-FFF2-40B4-BE49-F238E27FC236}">
                <a16:creationId xmlns:a16="http://schemas.microsoft.com/office/drawing/2014/main" id="{21078C62-6ACC-4759-8427-92BBC278CBD7}"/>
              </a:ext>
            </a:extLst>
          </p:cNvPr>
          <p:cNvGrpSpPr/>
          <p:nvPr/>
        </p:nvGrpSpPr>
        <p:grpSpPr>
          <a:xfrm>
            <a:off x="5312678" y="2418405"/>
            <a:ext cx="2607324" cy="2686035"/>
            <a:chOff x="5547680" y="957336"/>
            <a:chExt cx="2761930" cy="3077404"/>
          </a:xfrm>
        </p:grpSpPr>
        <p:grpSp>
          <p:nvGrpSpPr>
            <p:cNvPr id="57" name="Group 26">
              <a:extLst>
                <a:ext uri="{FF2B5EF4-FFF2-40B4-BE49-F238E27FC236}">
                  <a16:creationId xmlns:a16="http://schemas.microsoft.com/office/drawing/2014/main" id="{02E52967-6026-403A-AAFB-9127F551693D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EEA2FAD-60EF-42AA-9EF5-60DC001A0B42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6F2F05C-DD3E-4367-9FB3-66B62B5C36B4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0079BD54-441B-4F69-80F2-D4593E1C477E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4EE58C-0017-4152-8FB4-86136328FE9A}"/>
                </a:ext>
              </a:extLst>
            </p:cNvPr>
            <p:cNvCxnSpPr>
              <a:stCxn id="58" idx="2"/>
              <a:endCxn id="63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3136CD-08AC-45AE-9CBC-B7AC6D9CCC15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5313959-36A0-4CD1-97C5-CB4146665C46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D5953EF-BA2D-4356-B68D-FD6B4AB76F94}"/>
              </a:ext>
            </a:extLst>
          </p:cNvPr>
          <p:cNvSpPr txBox="1"/>
          <p:nvPr/>
        </p:nvSpPr>
        <p:spPr>
          <a:xfrm>
            <a:off x="6332437" y="2441173"/>
            <a:ext cx="50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ED0DAC-895C-4F33-A5FC-43CFFA3C1848}"/>
              </a:ext>
            </a:extLst>
          </p:cNvPr>
          <p:cNvSpPr txBox="1"/>
          <p:nvPr/>
        </p:nvSpPr>
        <p:spPr>
          <a:xfrm>
            <a:off x="6003589" y="3531539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F16B10-755D-446D-9FC5-AF4BFB154B8B}"/>
              </a:ext>
            </a:extLst>
          </p:cNvPr>
          <p:cNvSpPr txBox="1"/>
          <p:nvPr/>
        </p:nvSpPr>
        <p:spPr>
          <a:xfrm>
            <a:off x="6887770" y="3561983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67" name="Group 77">
            <a:extLst>
              <a:ext uri="{FF2B5EF4-FFF2-40B4-BE49-F238E27FC236}">
                <a16:creationId xmlns:a16="http://schemas.microsoft.com/office/drawing/2014/main" id="{C1C83890-755C-48B3-9465-11EABB40B98D}"/>
              </a:ext>
            </a:extLst>
          </p:cNvPr>
          <p:cNvGrpSpPr/>
          <p:nvPr/>
        </p:nvGrpSpPr>
        <p:grpSpPr>
          <a:xfrm>
            <a:off x="5850738" y="3529899"/>
            <a:ext cx="652542" cy="745218"/>
            <a:chOff x="6051501" y="2291715"/>
            <a:chExt cx="684771" cy="830997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CC157272-5BB6-485F-83BE-5BE01D83CF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450B82-E3C0-4E3F-9C10-4ED06050BF81}"/>
                </a:ext>
              </a:extLst>
            </p:cNvPr>
            <p:cNvSpPr txBox="1"/>
            <p:nvPr/>
          </p:nvSpPr>
          <p:spPr>
            <a:xfrm>
              <a:off x="611886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70" name="Group 78">
            <a:extLst>
              <a:ext uri="{FF2B5EF4-FFF2-40B4-BE49-F238E27FC236}">
                <a16:creationId xmlns:a16="http://schemas.microsoft.com/office/drawing/2014/main" id="{F25165D2-5F3B-4656-B2B5-37255210F821}"/>
              </a:ext>
            </a:extLst>
          </p:cNvPr>
          <p:cNvGrpSpPr/>
          <p:nvPr/>
        </p:nvGrpSpPr>
        <p:grpSpPr>
          <a:xfrm>
            <a:off x="6798667" y="3491276"/>
            <a:ext cx="652542" cy="745218"/>
            <a:chOff x="6051501" y="2244507"/>
            <a:chExt cx="684771" cy="830997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DCEB755B-0E8F-4D77-AE47-CD21C0E66DF4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0BD6CAB-C32F-4398-864F-C50103B617D6}"/>
                </a:ext>
              </a:extLst>
            </p:cNvPr>
            <p:cNvSpPr txBox="1"/>
            <p:nvPr/>
          </p:nvSpPr>
          <p:spPr>
            <a:xfrm>
              <a:off x="6124886" y="2244507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CF2E8D27-7042-4958-8F75-ABF7EB539820}"/>
              </a:ext>
            </a:extLst>
          </p:cNvPr>
          <p:cNvSpPr txBox="1">
            <a:spLocks/>
          </p:cNvSpPr>
          <p:nvPr/>
        </p:nvSpPr>
        <p:spPr>
          <a:xfrm>
            <a:off x="2351575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509381C5-89F8-4398-BFE4-C65D8D15D995}"/>
              </a:ext>
            </a:extLst>
          </p:cNvPr>
          <p:cNvSpPr txBox="1">
            <a:spLocks/>
          </p:cNvSpPr>
          <p:nvPr/>
        </p:nvSpPr>
        <p:spPr>
          <a:xfrm>
            <a:off x="1157856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DA2C0C72-7FD2-449B-A0D8-12CC0FF8A838}"/>
              </a:ext>
            </a:extLst>
          </p:cNvPr>
          <p:cNvSpPr txBox="1">
            <a:spLocks/>
          </p:cNvSpPr>
          <p:nvPr/>
        </p:nvSpPr>
        <p:spPr>
          <a:xfrm>
            <a:off x="2351575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49690C55-02C8-4DFE-9246-9F60ACD383BD}"/>
              </a:ext>
            </a:extLst>
          </p:cNvPr>
          <p:cNvSpPr txBox="1">
            <a:spLocks/>
          </p:cNvSpPr>
          <p:nvPr/>
        </p:nvSpPr>
        <p:spPr>
          <a:xfrm>
            <a:off x="1157856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7" name="Group 116">
            <a:extLst>
              <a:ext uri="{FF2B5EF4-FFF2-40B4-BE49-F238E27FC236}">
                <a16:creationId xmlns:a16="http://schemas.microsoft.com/office/drawing/2014/main" id="{4332410C-CA59-44C2-BB06-C5A76144685C}"/>
              </a:ext>
            </a:extLst>
          </p:cNvPr>
          <p:cNvGrpSpPr/>
          <p:nvPr/>
        </p:nvGrpSpPr>
        <p:grpSpPr>
          <a:xfrm>
            <a:off x="773162" y="3939268"/>
            <a:ext cx="523271" cy="523274"/>
            <a:chOff x="4968997" y="3305984"/>
            <a:chExt cx="523271" cy="523274"/>
          </a:xfrm>
        </p:grpSpPr>
        <p:sp>
          <p:nvSpPr>
            <p:cNvPr id="78" name="Rounded Rectangle 3">
              <a:extLst>
                <a:ext uri="{FF2B5EF4-FFF2-40B4-BE49-F238E27FC236}">
                  <a16:creationId xmlns:a16="http://schemas.microsoft.com/office/drawing/2014/main" id="{1EEBD4C7-5B50-4CBB-A385-1A7510C6C76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F581EC6E-99A9-4BC9-92FF-2748E10F164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17">
            <a:extLst>
              <a:ext uri="{FF2B5EF4-FFF2-40B4-BE49-F238E27FC236}">
                <a16:creationId xmlns:a16="http://schemas.microsoft.com/office/drawing/2014/main" id="{4291C268-8645-4F7B-BFB0-A1309D2E1135}"/>
              </a:ext>
            </a:extLst>
          </p:cNvPr>
          <p:cNvGrpSpPr/>
          <p:nvPr/>
        </p:nvGrpSpPr>
        <p:grpSpPr>
          <a:xfrm>
            <a:off x="2138632" y="3939640"/>
            <a:ext cx="523271" cy="523273"/>
            <a:chOff x="6334467" y="3306356"/>
            <a:chExt cx="523271" cy="523273"/>
          </a:xfrm>
        </p:grpSpPr>
        <p:sp>
          <p:nvSpPr>
            <p:cNvPr id="81" name="Rounded Rectangle 87">
              <a:extLst>
                <a:ext uri="{FF2B5EF4-FFF2-40B4-BE49-F238E27FC236}">
                  <a16:creationId xmlns:a16="http://schemas.microsoft.com/office/drawing/2014/main" id="{7FCCC76E-0CBA-431B-8239-2BEA9B56A15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E58B94AB-F9EA-4916-AEB9-1F49AAA3176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3" name="Group 118">
            <a:extLst>
              <a:ext uri="{FF2B5EF4-FFF2-40B4-BE49-F238E27FC236}">
                <a16:creationId xmlns:a16="http://schemas.microsoft.com/office/drawing/2014/main" id="{1902E5C4-98DE-49AD-85C3-0F8A626FA50C}"/>
              </a:ext>
            </a:extLst>
          </p:cNvPr>
          <p:cNvGrpSpPr/>
          <p:nvPr/>
        </p:nvGrpSpPr>
        <p:grpSpPr>
          <a:xfrm>
            <a:off x="3151353" y="3939268"/>
            <a:ext cx="523271" cy="523274"/>
            <a:chOff x="7347188" y="3305984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F2CAF990-DAEA-40AA-AEE4-FC22C79321C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69D47965-AF16-4FD0-90FC-EC812AAF5A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20">
            <a:extLst>
              <a:ext uri="{FF2B5EF4-FFF2-40B4-BE49-F238E27FC236}">
                <a16:creationId xmlns:a16="http://schemas.microsoft.com/office/drawing/2014/main" id="{418B1B5B-2F7A-4084-BA6A-DFF09AE4919D}"/>
              </a:ext>
            </a:extLst>
          </p:cNvPr>
          <p:cNvGrpSpPr/>
          <p:nvPr/>
        </p:nvGrpSpPr>
        <p:grpSpPr>
          <a:xfrm>
            <a:off x="773162" y="4572987"/>
            <a:ext cx="523271" cy="523274"/>
            <a:chOff x="4968997" y="3939703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:a16="http://schemas.microsoft.com/office/drawing/2014/main" id="{456E9464-BD0A-4B2D-8632-7101DB6E6CC8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42CBF84-6257-4C58-9BC9-2936EA46C42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23">
            <a:extLst>
              <a:ext uri="{FF2B5EF4-FFF2-40B4-BE49-F238E27FC236}">
                <a16:creationId xmlns:a16="http://schemas.microsoft.com/office/drawing/2014/main" id="{F2E6A528-AAED-4041-999A-FA844F980B2F}"/>
              </a:ext>
            </a:extLst>
          </p:cNvPr>
          <p:cNvGrpSpPr/>
          <p:nvPr/>
        </p:nvGrpSpPr>
        <p:grpSpPr>
          <a:xfrm>
            <a:off x="2138632" y="4573359"/>
            <a:ext cx="523271" cy="523273"/>
            <a:chOff x="6334467" y="3940075"/>
            <a:chExt cx="523271" cy="523273"/>
          </a:xfrm>
        </p:grpSpPr>
        <p:sp>
          <p:nvSpPr>
            <p:cNvPr id="90" name="Rounded Rectangle 97">
              <a:extLst>
                <a:ext uri="{FF2B5EF4-FFF2-40B4-BE49-F238E27FC236}">
                  <a16:creationId xmlns:a16="http://schemas.microsoft.com/office/drawing/2014/main" id="{492C5F3D-8E73-4B2E-AC7B-9EF02FA5B93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5DA47EC0-93DC-4A62-975D-75A146377D4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24">
            <a:extLst>
              <a:ext uri="{FF2B5EF4-FFF2-40B4-BE49-F238E27FC236}">
                <a16:creationId xmlns:a16="http://schemas.microsoft.com/office/drawing/2014/main" id="{E0CAAD99-6B49-4940-90CE-DED3DF51FEF0}"/>
              </a:ext>
            </a:extLst>
          </p:cNvPr>
          <p:cNvGrpSpPr/>
          <p:nvPr/>
        </p:nvGrpSpPr>
        <p:grpSpPr>
          <a:xfrm>
            <a:off x="3151353" y="4572987"/>
            <a:ext cx="523271" cy="523274"/>
            <a:chOff x="7347188" y="3939703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0303D4A3-5923-4E3A-80B9-26AE2581766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1D6A68C2-CBB8-4B6E-B529-0181E5BDB6C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88">
            <a:extLst>
              <a:ext uri="{FF2B5EF4-FFF2-40B4-BE49-F238E27FC236}">
                <a16:creationId xmlns:a16="http://schemas.microsoft.com/office/drawing/2014/main" id="{D2C0564E-E81D-44C8-BFC0-6DD2B64FAB1D}"/>
              </a:ext>
            </a:extLst>
          </p:cNvPr>
          <p:cNvGrpSpPr/>
          <p:nvPr/>
        </p:nvGrpSpPr>
        <p:grpSpPr>
          <a:xfrm>
            <a:off x="2128212" y="3941518"/>
            <a:ext cx="523271" cy="523273"/>
            <a:chOff x="6334467" y="3306356"/>
            <a:chExt cx="523271" cy="523273"/>
          </a:xfrm>
        </p:grpSpPr>
        <p:sp>
          <p:nvSpPr>
            <p:cNvPr id="96" name="Rounded Rectangle 189">
              <a:extLst>
                <a:ext uri="{FF2B5EF4-FFF2-40B4-BE49-F238E27FC236}">
                  <a16:creationId xmlns:a16="http://schemas.microsoft.com/office/drawing/2014/main" id="{4248AC09-6FD5-45D3-9B5A-4AF0374E61F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F3DD7D5B-7BE4-4CC5-8C4D-1DC9834A9E4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91">
            <a:extLst>
              <a:ext uri="{FF2B5EF4-FFF2-40B4-BE49-F238E27FC236}">
                <a16:creationId xmlns:a16="http://schemas.microsoft.com/office/drawing/2014/main" id="{B4C2F0A5-22F4-4A17-9667-EF7FFA479B50}"/>
              </a:ext>
            </a:extLst>
          </p:cNvPr>
          <p:cNvGrpSpPr/>
          <p:nvPr/>
        </p:nvGrpSpPr>
        <p:grpSpPr>
          <a:xfrm>
            <a:off x="3140933" y="3941146"/>
            <a:ext cx="523271" cy="523274"/>
            <a:chOff x="7347188" y="3305984"/>
            <a:chExt cx="523271" cy="523274"/>
          </a:xfrm>
        </p:grpSpPr>
        <p:sp>
          <p:nvSpPr>
            <p:cNvPr id="99" name="Rounded Rectangle 3">
              <a:extLst>
                <a:ext uri="{FF2B5EF4-FFF2-40B4-BE49-F238E27FC236}">
                  <a16:creationId xmlns:a16="http://schemas.microsoft.com/office/drawing/2014/main" id="{7592553C-6F81-4857-B19F-28AD34100B5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146D88B4-79FF-4576-8B6F-DEFE03463AA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1" name="Group 194">
            <a:extLst>
              <a:ext uri="{FF2B5EF4-FFF2-40B4-BE49-F238E27FC236}">
                <a16:creationId xmlns:a16="http://schemas.microsoft.com/office/drawing/2014/main" id="{85B1DE6D-16DA-434D-A818-97728AEBE16B}"/>
              </a:ext>
            </a:extLst>
          </p:cNvPr>
          <p:cNvGrpSpPr/>
          <p:nvPr/>
        </p:nvGrpSpPr>
        <p:grpSpPr>
          <a:xfrm>
            <a:off x="762742" y="4574865"/>
            <a:ext cx="523271" cy="523274"/>
            <a:chOff x="4968997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2D8AA430-9BA0-4C93-BBA8-ED0E8ADB07C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8B22F18B-37BA-4507-BFCB-3AFEDF99B77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97">
            <a:extLst>
              <a:ext uri="{FF2B5EF4-FFF2-40B4-BE49-F238E27FC236}">
                <a16:creationId xmlns:a16="http://schemas.microsoft.com/office/drawing/2014/main" id="{925D0CA4-854C-455F-B3D2-17DF64B02FFA}"/>
              </a:ext>
            </a:extLst>
          </p:cNvPr>
          <p:cNvGrpSpPr/>
          <p:nvPr/>
        </p:nvGrpSpPr>
        <p:grpSpPr>
          <a:xfrm>
            <a:off x="2128212" y="4575237"/>
            <a:ext cx="523271" cy="523273"/>
            <a:chOff x="6334467" y="3940075"/>
            <a:chExt cx="523271" cy="523273"/>
          </a:xfrm>
        </p:grpSpPr>
        <p:sp>
          <p:nvSpPr>
            <p:cNvPr id="105" name="Rounded Rectangle 198">
              <a:extLst>
                <a:ext uri="{FF2B5EF4-FFF2-40B4-BE49-F238E27FC236}">
                  <a16:creationId xmlns:a16="http://schemas.microsoft.com/office/drawing/2014/main" id="{155E59EC-FAA0-4A57-A56D-58956AB914A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4EE5180B-F3FE-412D-B084-CA6385A70A63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200">
            <a:extLst>
              <a:ext uri="{FF2B5EF4-FFF2-40B4-BE49-F238E27FC236}">
                <a16:creationId xmlns:a16="http://schemas.microsoft.com/office/drawing/2014/main" id="{25823367-F6D6-4754-A26A-FB3A982BFA52}"/>
              </a:ext>
            </a:extLst>
          </p:cNvPr>
          <p:cNvGrpSpPr/>
          <p:nvPr/>
        </p:nvGrpSpPr>
        <p:grpSpPr>
          <a:xfrm>
            <a:off x="3140933" y="4574865"/>
            <a:ext cx="523271" cy="523274"/>
            <a:chOff x="7347188" y="3939703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E6E26692-6FDD-485D-9662-8F6CB08708CF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FD02B486-77AF-4D78-8A5F-02B4E8AE0DE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0" name="Group 206">
            <a:extLst>
              <a:ext uri="{FF2B5EF4-FFF2-40B4-BE49-F238E27FC236}">
                <a16:creationId xmlns:a16="http://schemas.microsoft.com/office/drawing/2014/main" id="{8DD62730-8470-4E78-8076-DB0B77FED753}"/>
              </a:ext>
            </a:extLst>
          </p:cNvPr>
          <p:cNvGrpSpPr/>
          <p:nvPr/>
        </p:nvGrpSpPr>
        <p:grpSpPr>
          <a:xfrm>
            <a:off x="762742" y="3941146"/>
            <a:ext cx="523271" cy="523274"/>
            <a:chOff x="4968997" y="3305984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27BEAF6C-C3EA-4C7C-A314-13A4E206A959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1E0337AC-EE9B-43A0-AE75-7EAC54FB81C6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531577"/>
      </p:ext>
    </p:extLst>
  </p:cSld>
  <p:clrMapOvr>
    <a:masterClrMapping/>
  </p:clrMapOvr>
  <p:transition advTm="4196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4" grpId="0"/>
      <p:bldP spid="65" grpId="0"/>
      <p:bldP spid="66" grpId="0"/>
      <p:bldP spid="73" grpId="0"/>
      <p:bldP spid="74" grpId="0"/>
      <p:bldP spid="75" grpId="0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:a16="http://schemas.microsoft.com/office/drawing/2014/main" id="{33300248-279B-4101-A5CC-1A8FBF296C39}"/>
              </a:ext>
            </a:extLst>
          </p:cNvPr>
          <p:cNvGrpSpPr/>
          <p:nvPr/>
        </p:nvGrpSpPr>
        <p:grpSpPr>
          <a:xfrm>
            <a:off x="5611848" y="-19992"/>
            <a:ext cx="2321659" cy="2514687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21F13631-B7F0-47F6-9FD4-F9AB8EC3A654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B81934D-6F0B-4AFB-BCF3-1BE97144913C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E6BBA80-92CB-408A-8C34-DAE8967D94C0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5D3C0134-2E8C-4CB3-B681-1FB750893F65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02ABC43-2112-4A73-A8FF-4069D038DDB4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C733FA-2957-4076-9E70-CE5B451F98F0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287E27-7ECB-4E98-BD6A-B1FF45CEF970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:a16="http://schemas.microsoft.com/office/drawing/2014/main" id="{A2BA1B46-09E2-496D-8CAB-43A9BED2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175" y="308280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:a16="http://schemas.microsoft.com/office/drawing/2014/main" id="{CB4D6F85-D1A3-46FF-B820-B7F7BB0A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5832" y="38765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:a16="http://schemas.microsoft.com/office/drawing/2014/main" id="{5728363E-FA51-45E3-A5E4-96F2ECCB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8362" y="38765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:a16="http://schemas.microsoft.com/office/drawing/2014/main" id="{8C0CD316-5285-405F-8CD7-99F0001D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2782" y="38765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:a16="http://schemas.microsoft.com/office/drawing/2014/main" id="{1E3F1CF8-D9C4-4A0F-A258-230C5D60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1252" y="38765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:a16="http://schemas.microsoft.com/office/drawing/2014/main" id="{8CB34C27-DA7B-4F5C-890B-6AD4BFB3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9382" y="38765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:a16="http://schemas.microsoft.com/office/drawing/2014/main" id="{0650745D-B646-4399-AF13-2110CDAA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2272" y="38765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071D22-7826-4D39-AA78-D5CDC3029839}"/>
              </a:ext>
            </a:extLst>
          </p:cNvPr>
          <p:cNvSpPr txBox="1"/>
          <p:nvPr/>
        </p:nvSpPr>
        <p:spPr>
          <a:xfrm>
            <a:off x="6487228" y="-6658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B2F7F-8E53-40CB-A1A3-411BABA2F407}"/>
              </a:ext>
            </a:extLst>
          </p:cNvPr>
          <p:cNvSpPr txBox="1"/>
          <p:nvPr/>
        </p:nvSpPr>
        <p:spPr>
          <a:xfrm>
            <a:off x="6011178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4AB9E8-D5B3-4818-AE5F-69BDF68F60E0}"/>
              </a:ext>
            </a:extLst>
          </p:cNvPr>
          <p:cNvSpPr txBox="1"/>
          <p:nvPr/>
        </p:nvSpPr>
        <p:spPr>
          <a:xfrm>
            <a:off x="6977114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:a16="http://schemas.microsoft.com/office/drawing/2014/main" id="{16ABD0DD-760B-4319-B382-E4AA0555339A}"/>
              </a:ext>
            </a:extLst>
          </p:cNvPr>
          <p:cNvGrpSpPr/>
          <p:nvPr/>
        </p:nvGrpSpPr>
        <p:grpSpPr>
          <a:xfrm>
            <a:off x="5955249" y="896049"/>
            <a:ext cx="684771" cy="830997"/>
            <a:chOff x="6051501" y="2291715"/>
            <a:chExt cx="684771" cy="830997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4087139D-B4C1-4F3E-925B-78F18FB90A63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892472-1BEC-4646-8CE1-C1FC6C359354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C779618F-E4E7-4F6B-8AE5-159E50D2DD2B}"/>
              </a:ext>
            </a:extLst>
          </p:cNvPr>
          <p:cNvGrpSpPr/>
          <p:nvPr/>
        </p:nvGrpSpPr>
        <p:grpSpPr>
          <a:xfrm>
            <a:off x="6909755" y="899859"/>
            <a:ext cx="684771" cy="830997"/>
            <a:chOff x="6051501" y="2291715"/>
            <a:chExt cx="684771" cy="830997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45F54DFD-AAE7-4AB2-91F5-10D4BDA4635D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B7FEEE-BC26-45F9-B2DB-92E441C4F726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32" name="Group 56">
            <a:extLst>
              <a:ext uri="{FF2B5EF4-FFF2-40B4-BE49-F238E27FC236}">
                <a16:creationId xmlns:a16="http://schemas.microsoft.com/office/drawing/2014/main" id="{450212A4-1898-4311-9914-674608B7D598}"/>
              </a:ext>
            </a:extLst>
          </p:cNvPr>
          <p:cNvGrpSpPr/>
          <p:nvPr/>
        </p:nvGrpSpPr>
        <p:grpSpPr>
          <a:xfrm>
            <a:off x="5595806" y="2535020"/>
            <a:ext cx="2321658" cy="2590587"/>
            <a:chOff x="5547680" y="957336"/>
            <a:chExt cx="2761930" cy="3077404"/>
          </a:xfrm>
        </p:grpSpPr>
        <p:grpSp>
          <p:nvGrpSpPr>
            <p:cNvPr id="33" name="Group 26">
              <a:extLst>
                <a:ext uri="{FF2B5EF4-FFF2-40B4-BE49-F238E27FC236}">
                  <a16:creationId xmlns:a16="http://schemas.microsoft.com/office/drawing/2014/main" id="{5A7F1FA9-DC15-4939-9C3B-E4A0D96DA100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36480A-4C93-4A00-A163-5E89C8327C8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BCDCC20-E0EA-4F49-8197-6BA28751BCDE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9D671A80-926A-4948-9F36-6A23D5799B1F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138EE69-57A6-4DD8-846E-4028B9EEF077}"/>
                </a:ext>
              </a:extLst>
            </p:cNvPr>
            <p:cNvCxnSpPr>
              <a:stCxn id="34" idx="2"/>
              <a:endCxn id="3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7C45AD2-B940-45E8-95D9-C19CCDFF0BC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DE6268-6125-4CF2-BD51-256E600632B2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2" descr="F:\AAA-LÀM ẢNH SLIDE\Bai5-HĐ2-2(1[1]).png">
            <a:extLst>
              <a:ext uri="{FF2B5EF4-FFF2-40B4-BE49-F238E27FC236}">
                <a16:creationId xmlns:a16="http://schemas.microsoft.com/office/drawing/2014/main" id="{1C11FEF8-51F6-4AA2-8F44-CE14EFFD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845" y="2636366"/>
            <a:ext cx="4601670" cy="1074420"/>
          </a:xfrm>
          <a:prstGeom prst="rect">
            <a:avLst/>
          </a:prstGeom>
          <a:noFill/>
        </p:spPr>
      </p:pic>
      <p:pic>
        <p:nvPicPr>
          <p:cNvPr id="41" name="Picture 3" descr="F:\AAA-LÀM ẢNH SLIDE\Bai5-HĐ2-2(1[2]).png">
            <a:extLst>
              <a:ext uri="{FF2B5EF4-FFF2-40B4-BE49-F238E27FC236}">
                <a16:creationId xmlns:a16="http://schemas.microsoft.com/office/drawing/2014/main" id="{501AA102-31E4-40EE-824C-C6CFE5A9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2502" y="2698596"/>
            <a:ext cx="478047" cy="800209"/>
          </a:xfrm>
          <a:prstGeom prst="rect">
            <a:avLst/>
          </a:prstGeom>
          <a:noFill/>
        </p:spPr>
      </p:pic>
      <p:pic>
        <p:nvPicPr>
          <p:cNvPr id="42" name="Picture 3" descr="F:\AAA-LÀM ẢNH SLIDE\Bai5-HĐ2-2(1[2]).png">
            <a:extLst>
              <a:ext uri="{FF2B5EF4-FFF2-40B4-BE49-F238E27FC236}">
                <a16:creationId xmlns:a16="http://schemas.microsoft.com/office/drawing/2014/main" id="{C1C3D6D5-A53B-452C-A038-278E37A5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69192" y="2698596"/>
            <a:ext cx="478047" cy="800209"/>
          </a:xfrm>
          <a:prstGeom prst="rect">
            <a:avLst/>
          </a:prstGeom>
          <a:noFill/>
        </p:spPr>
      </p:pic>
      <p:pic>
        <p:nvPicPr>
          <p:cNvPr id="43" name="Picture 3" descr="F:\AAA-LÀM ẢNH SLIDE\Bai5-HĐ2-2(1[2]).png">
            <a:extLst>
              <a:ext uri="{FF2B5EF4-FFF2-40B4-BE49-F238E27FC236}">
                <a16:creationId xmlns:a16="http://schemas.microsoft.com/office/drawing/2014/main" id="{5343CEC1-8104-440B-A7E6-011ABD70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4932" y="2700501"/>
            <a:ext cx="478047" cy="800209"/>
          </a:xfrm>
          <a:prstGeom prst="rect">
            <a:avLst/>
          </a:prstGeom>
          <a:noFill/>
        </p:spPr>
      </p:pic>
      <p:pic>
        <p:nvPicPr>
          <p:cNvPr id="44" name="Picture 3" descr="F:\AAA-LÀM ẢNH SLIDE\Bai5-HĐ2-2(1[2]).png">
            <a:extLst>
              <a:ext uri="{FF2B5EF4-FFF2-40B4-BE49-F238E27FC236}">
                <a16:creationId xmlns:a16="http://schemas.microsoft.com/office/drawing/2014/main" id="{6642E183-E3DE-4A77-B91F-8AD37C38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0672" y="2698596"/>
            <a:ext cx="478047" cy="800209"/>
          </a:xfrm>
          <a:prstGeom prst="rect">
            <a:avLst/>
          </a:prstGeom>
          <a:noFill/>
        </p:spPr>
      </p:pic>
      <p:pic>
        <p:nvPicPr>
          <p:cNvPr id="45" name="Picture 3" descr="F:\AAA-LÀM ẢNH SLIDE\Bai5-HĐ2-2(1[2]).png">
            <a:extLst>
              <a:ext uri="{FF2B5EF4-FFF2-40B4-BE49-F238E27FC236}">
                <a16:creationId xmlns:a16="http://schemas.microsoft.com/office/drawing/2014/main" id="{4B4FDF48-B7FC-458C-B261-F97EF5FE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1652" y="2698596"/>
            <a:ext cx="478047" cy="800209"/>
          </a:xfrm>
          <a:prstGeom prst="rect">
            <a:avLst/>
          </a:prstGeom>
          <a:noFill/>
        </p:spPr>
      </p:pic>
      <p:pic>
        <p:nvPicPr>
          <p:cNvPr id="46" name="Picture 3" descr="F:\AAA-LÀM ẢNH SLIDE\Bai5-HĐ2-2(1[2]).png">
            <a:extLst>
              <a:ext uri="{FF2B5EF4-FFF2-40B4-BE49-F238E27FC236}">
                <a16:creationId xmlns:a16="http://schemas.microsoft.com/office/drawing/2014/main" id="{A0644C6B-DC8C-44D8-A107-62454EBD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8942" y="2698596"/>
            <a:ext cx="478047" cy="800209"/>
          </a:xfrm>
          <a:prstGeom prst="rect">
            <a:avLst/>
          </a:prstGeom>
          <a:noFill/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F1432C5-6828-4D10-95A9-5755B2A9E490}"/>
              </a:ext>
            </a:extLst>
          </p:cNvPr>
          <p:cNvSpPr txBox="1"/>
          <p:nvPr/>
        </p:nvSpPr>
        <p:spPr>
          <a:xfrm>
            <a:off x="6503270" y="24841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04AB0D-B208-4DE1-9FCF-9F3BCBEE898D}"/>
              </a:ext>
            </a:extLst>
          </p:cNvPr>
          <p:cNvSpPr txBox="1"/>
          <p:nvPr/>
        </p:nvSpPr>
        <p:spPr>
          <a:xfrm>
            <a:off x="5979094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DD0E1E-7BE2-444F-91E1-C867BEAE7BCE}"/>
              </a:ext>
            </a:extLst>
          </p:cNvPr>
          <p:cNvSpPr txBox="1"/>
          <p:nvPr/>
        </p:nvSpPr>
        <p:spPr>
          <a:xfrm>
            <a:off x="6961072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50" name="Group 77">
            <a:extLst>
              <a:ext uri="{FF2B5EF4-FFF2-40B4-BE49-F238E27FC236}">
                <a16:creationId xmlns:a16="http://schemas.microsoft.com/office/drawing/2014/main" id="{51B3010C-E438-4D7F-985B-4D7160DC82E2}"/>
              </a:ext>
            </a:extLst>
          </p:cNvPr>
          <p:cNvGrpSpPr/>
          <p:nvPr/>
        </p:nvGrpSpPr>
        <p:grpSpPr>
          <a:xfrm>
            <a:off x="5923165" y="3478835"/>
            <a:ext cx="684771" cy="830997"/>
            <a:chOff x="6051501" y="2291715"/>
            <a:chExt cx="684771" cy="830997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BB4A09F4-3C10-4D88-A74C-893D5EA42E79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3D87193-F295-4D73-B633-A6D3DB57BA84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53" name="Group 78">
            <a:extLst>
              <a:ext uri="{FF2B5EF4-FFF2-40B4-BE49-F238E27FC236}">
                <a16:creationId xmlns:a16="http://schemas.microsoft.com/office/drawing/2014/main" id="{12BD7375-E276-4B00-A9DC-A63AA031839F}"/>
              </a:ext>
            </a:extLst>
          </p:cNvPr>
          <p:cNvGrpSpPr/>
          <p:nvPr/>
        </p:nvGrpSpPr>
        <p:grpSpPr>
          <a:xfrm>
            <a:off x="6893713" y="3482645"/>
            <a:ext cx="684771" cy="830997"/>
            <a:chOff x="6051501" y="2291715"/>
            <a:chExt cx="684771" cy="830997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F5E2DBF-4D22-47AC-BC3A-878C2DC41176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8B46F8-A5FB-4243-B04E-04733DCD9522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2F9BE96-92E1-4C2F-8C6D-AB66C4CD8FC3}"/>
              </a:ext>
            </a:extLst>
          </p:cNvPr>
          <p:cNvSpPr txBox="1">
            <a:spLocks/>
          </p:cNvSpPr>
          <p:nvPr/>
        </p:nvSpPr>
        <p:spPr>
          <a:xfrm>
            <a:off x="2740391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560D328D-6948-4434-A54C-55F66F197404}"/>
              </a:ext>
            </a:extLst>
          </p:cNvPr>
          <p:cNvSpPr txBox="1">
            <a:spLocks/>
          </p:cNvSpPr>
          <p:nvPr/>
        </p:nvSpPr>
        <p:spPr>
          <a:xfrm>
            <a:off x="1546672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924E44A3-2EAF-4E2D-BD0A-6BE4823F7188}"/>
              </a:ext>
            </a:extLst>
          </p:cNvPr>
          <p:cNvSpPr txBox="1">
            <a:spLocks/>
          </p:cNvSpPr>
          <p:nvPr/>
        </p:nvSpPr>
        <p:spPr>
          <a:xfrm>
            <a:off x="2740391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1A8D3FB8-C348-4DFE-80E3-65DB84A81B00}"/>
              </a:ext>
            </a:extLst>
          </p:cNvPr>
          <p:cNvSpPr txBox="1">
            <a:spLocks/>
          </p:cNvSpPr>
          <p:nvPr/>
        </p:nvSpPr>
        <p:spPr>
          <a:xfrm>
            <a:off x="1546672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0" name="Group 116">
            <a:extLst>
              <a:ext uri="{FF2B5EF4-FFF2-40B4-BE49-F238E27FC236}">
                <a16:creationId xmlns:a16="http://schemas.microsoft.com/office/drawing/2014/main" id="{A1404002-C9D8-40F9-956F-E01CD7B15D98}"/>
              </a:ext>
            </a:extLst>
          </p:cNvPr>
          <p:cNvGrpSpPr/>
          <p:nvPr/>
        </p:nvGrpSpPr>
        <p:grpSpPr>
          <a:xfrm>
            <a:off x="1161978" y="3947233"/>
            <a:ext cx="523271" cy="523274"/>
            <a:chOff x="4968997" y="3305984"/>
            <a:chExt cx="523271" cy="523274"/>
          </a:xfrm>
        </p:grpSpPr>
        <p:sp>
          <p:nvSpPr>
            <p:cNvPr id="61" name="Rounded Rectangle 3">
              <a:extLst>
                <a:ext uri="{FF2B5EF4-FFF2-40B4-BE49-F238E27FC236}">
                  <a16:creationId xmlns:a16="http://schemas.microsoft.com/office/drawing/2014/main" id="{16696F09-C0BB-4C82-9217-C4BBD4FE7536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56923C88-C950-4725-9BCB-A8023CC54EA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117">
            <a:extLst>
              <a:ext uri="{FF2B5EF4-FFF2-40B4-BE49-F238E27FC236}">
                <a16:creationId xmlns:a16="http://schemas.microsoft.com/office/drawing/2014/main" id="{404FA297-4FEC-4117-9A1A-CDC75BA80879}"/>
              </a:ext>
            </a:extLst>
          </p:cNvPr>
          <p:cNvGrpSpPr/>
          <p:nvPr/>
        </p:nvGrpSpPr>
        <p:grpSpPr>
          <a:xfrm>
            <a:off x="2527448" y="3947605"/>
            <a:ext cx="523271" cy="523273"/>
            <a:chOff x="6334467" y="3306356"/>
            <a:chExt cx="523271" cy="523273"/>
          </a:xfrm>
        </p:grpSpPr>
        <p:sp>
          <p:nvSpPr>
            <p:cNvPr id="64" name="Rounded Rectangle 87">
              <a:extLst>
                <a:ext uri="{FF2B5EF4-FFF2-40B4-BE49-F238E27FC236}">
                  <a16:creationId xmlns:a16="http://schemas.microsoft.com/office/drawing/2014/main" id="{F56DC06A-B95D-4958-81DC-DEB28C3A9525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0946E1A0-03E3-4A1D-B4D5-D07B6AC00307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118">
            <a:extLst>
              <a:ext uri="{FF2B5EF4-FFF2-40B4-BE49-F238E27FC236}">
                <a16:creationId xmlns:a16="http://schemas.microsoft.com/office/drawing/2014/main" id="{F2ABAF50-1431-49B3-ACDE-946306A1F1AE}"/>
              </a:ext>
            </a:extLst>
          </p:cNvPr>
          <p:cNvGrpSpPr/>
          <p:nvPr/>
        </p:nvGrpSpPr>
        <p:grpSpPr>
          <a:xfrm>
            <a:off x="3540169" y="3947233"/>
            <a:ext cx="523271" cy="523274"/>
            <a:chOff x="7347188" y="3305984"/>
            <a:chExt cx="523271" cy="523274"/>
          </a:xfrm>
        </p:grpSpPr>
        <p:sp>
          <p:nvSpPr>
            <p:cNvPr id="67" name="Rounded Rectangle 3">
              <a:extLst>
                <a:ext uri="{FF2B5EF4-FFF2-40B4-BE49-F238E27FC236}">
                  <a16:creationId xmlns:a16="http://schemas.microsoft.com/office/drawing/2014/main" id="{B1FC7FC2-178F-4571-ACD9-16ABD580FFD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F2139ABE-BD96-406A-B2E8-72EEE018D2A8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9" name="Group 120">
            <a:extLst>
              <a:ext uri="{FF2B5EF4-FFF2-40B4-BE49-F238E27FC236}">
                <a16:creationId xmlns:a16="http://schemas.microsoft.com/office/drawing/2014/main" id="{BAFD97F9-B1AE-41C8-AF9B-8AFF1CFAC7F5}"/>
              </a:ext>
            </a:extLst>
          </p:cNvPr>
          <p:cNvGrpSpPr/>
          <p:nvPr/>
        </p:nvGrpSpPr>
        <p:grpSpPr>
          <a:xfrm>
            <a:off x="1161978" y="4580952"/>
            <a:ext cx="523271" cy="523274"/>
            <a:chOff x="4968997" y="3939703"/>
            <a:chExt cx="523271" cy="523274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BDA5A11B-8E1B-4B75-93D9-8FA883173E2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382B754-8725-4E32-A814-D29E20394D5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2" name="Group 123">
            <a:extLst>
              <a:ext uri="{FF2B5EF4-FFF2-40B4-BE49-F238E27FC236}">
                <a16:creationId xmlns:a16="http://schemas.microsoft.com/office/drawing/2014/main" id="{83B67FB7-8080-400C-8AB1-3FF1807BD6DE}"/>
              </a:ext>
            </a:extLst>
          </p:cNvPr>
          <p:cNvGrpSpPr/>
          <p:nvPr/>
        </p:nvGrpSpPr>
        <p:grpSpPr>
          <a:xfrm>
            <a:off x="2527448" y="4581324"/>
            <a:ext cx="523271" cy="523273"/>
            <a:chOff x="6334467" y="3940075"/>
            <a:chExt cx="523271" cy="523273"/>
          </a:xfrm>
        </p:grpSpPr>
        <p:sp>
          <p:nvSpPr>
            <p:cNvPr id="73" name="Rounded Rectangle 97">
              <a:extLst>
                <a:ext uri="{FF2B5EF4-FFF2-40B4-BE49-F238E27FC236}">
                  <a16:creationId xmlns:a16="http://schemas.microsoft.com/office/drawing/2014/main" id="{06B162A3-46C4-4847-AB71-857B758C70E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0BB63C01-8F95-4342-B340-3E599728DF9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5" name="Group 124">
            <a:extLst>
              <a:ext uri="{FF2B5EF4-FFF2-40B4-BE49-F238E27FC236}">
                <a16:creationId xmlns:a16="http://schemas.microsoft.com/office/drawing/2014/main" id="{7B641EA1-AB3E-426C-BC0B-858E1D6EE5D7}"/>
              </a:ext>
            </a:extLst>
          </p:cNvPr>
          <p:cNvGrpSpPr/>
          <p:nvPr/>
        </p:nvGrpSpPr>
        <p:grpSpPr>
          <a:xfrm>
            <a:off x="3540169" y="4580952"/>
            <a:ext cx="523271" cy="523274"/>
            <a:chOff x="7347188" y="3939703"/>
            <a:chExt cx="523271" cy="523274"/>
          </a:xfrm>
        </p:grpSpPr>
        <p:sp>
          <p:nvSpPr>
            <p:cNvPr id="76" name="Rounded Rectangle 3">
              <a:extLst>
                <a:ext uri="{FF2B5EF4-FFF2-40B4-BE49-F238E27FC236}">
                  <a16:creationId xmlns:a16="http://schemas.microsoft.com/office/drawing/2014/main" id="{5014D93C-3B2F-40C0-A167-4C07187063B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103F1A08-5C99-4FA8-B1A2-BCE028CEC89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8" name="Group 188">
            <a:extLst>
              <a:ext uri="{FF2B5EF4-FFF2-40B4-BE49-F238E27FC236}">
                <a16:creationId xmlns:a16="http://schemas.microsoft.com/office/drawing/2014/main" id="{50028D01-4E1C-49C4-B995-56C241011CC1}"/>
              </a:ext>
            </a:extLst>
          </p:cNvPr>
          <p:cNvGrpSpPr/>
          <p:nvPr/>
        </p:nvGrpSpPr>
        <p:grpSpPr>
          <a:xfrm>
            <a:off x="2517028" y="3949483"/>
            <a:ext cx="523271" cy="523273"/>
            <a:chOff x="6334467" y="3306356"/>
            <a:chExt cx="523271" cy="523273"/>
          </a:xfrm>
        </p:grpSpPr>
        <p:sp>
          <p:nvSpPr>
            <p:cNvPr id="79" name="Rounded Rectangle 189">
              <a:extLst>
                <a:ext uri="{FF2B5EF4-FFF2-40B4-BE49-F238E27FC236}">
                  <a16:creationId xmlns:a16="http://schemas.microsoft.com/office/drawing/2014/main" id="{60AB8D77-266F-42E7-A932-1A94D5EE1FC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CF566804-D5F7-4329-8233-8464CCE8253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1" name="Group 191">
            <a:extLst>
              <a:ext uri="{FF2B5EF4-FFF2-40B4-BE49-F238E27FC236}">
                <a16:creationId xmlns:a16="http://schemas.microsoft.com/office/drawing/2014/main" id="{313845EF-840D-4004-B3BB-44F818DE9748}"/>
              </a:ext>
            </a:extLst>
          </p:cNvPr>
          <p:cNvGrpSpPr/>
          <p:nvPr/>
        </p:nvGrpSpPr>
        <p:grpSpPr>
          <a:xfrm>
            <a:off x="3529749" y="3949111"/>
            <a:ext cx="523271" cy="523274"/>
            <a:chOff x="7347188" y="3305984"/>
            <a:chExt cx="523271" cy="523274"/>
          </a:xfrm>
        </p:grpSpPr>
        <p:sp>
          <p:nvSpPr>
            <p:cNvPr id="82" name="Rounded Rectangle 3">
              <a:extLst>
                <a:ext uri="{FF2B5EF4-FFF2-40B4-BE49-F238E27FC236}">
                  <a16:creationId xmlns:a16="http://schemas.microsoft.com/office/drawing/2014/main" id="{358E14B3-CFB3-47AF-BDCF-4C8EE0AA47C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D7B12D19-01F0-4869-87B5-FF73DCD4349A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84" name="Group 194">
            <a:extLst>
              <a:ext uri="{FF2B5EF4-FFF2-40B4-BE49-F238E27FC236}">
                <a16:creationId xmlns:a16="http://schemas.microsoft.com/office/drawing/2014/main" id="{BDC4067F-0BD0-43B1-8D01-23E143DCE324}"/>
              </a:ext>
            </a:extLst>
          </p:cNvPr>
          <p:cNvGrpSpPr/>
          <p:nvPr/>
        </p:nvGrpSpPr>
        <p:grpSpPr>
          <a:xfrm>
            <a:off x="1151558" y="4582830"/>
            <a:ext cx="523271" cy="523274"/>
            <a:chOff x="4968997" y="3939703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04A08094-064D-44EB-8024-2E2275D1425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21F61C8F-A073-4FD5-9457-CDF469DEF30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197">
            <a:extLst>
              <a:ext uri="{FF2B5EF4-FFF2-40B4-BE49-F238E27FC236}">
                <a16:creationId xmlns:a16="http://schemas.microsoft.com/office/drawing/2014/main" id="{78518244-2595-4ADB-8241-35E61E21A28E}"/>
              </a:ext>
            </a:extLst>
          </p:cNvPr>
          <p:cNvGrpSpPr/>
          <p:nvPr/>
        </p:nvGrpSpPr>
        <p:grpSpPr>
          <a:xfrm>
            <a:off x="2517028" y="4583202"/>
            <a:ext cx="523271" cy="523273"/>
            <a:chOff x="6334467" y="3940075"/>
            <a:chExt cx="523271" cy="523273"/>
          </a:xfrm>
        </p:grpSpPr>
        <p:sp>
          <p:nvSpPr>
            <p:cNvPr id="88" name="Rounded Rectangle 198">
              <a:extLst>
                <a:ext uri="{FF2B5EF4-FFF2-40B4-BE49-F238E27FC236}">
                  <a16:creationId xmlns:a16="http://schemas.microsoft.com/office/drawing/2014/main" id="{3960CE09-863B-43A6-A2AB-B7F972F43770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91E6C807-9880-4DA3-82C9-0095AFD8A73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200">
            <a:extLst>
              <a:ext uri="{FF2B5EF4-FFF2-40B4-BE49-F238E27FC236}">
                <a16:creationId xmlns:a16="http://schemas.microsoft.com/office/drawing/2014/main" id="{C1BB6D06-DF56-463C-A2B7-2CEBFBAF871D}"/>
              </a:ext>
            </a:extLst>
          </p:cNvPr>
          <p:cNvGrpSpPr/>
          <p:nvPr/>
        </p:nvGrpSpPr>
        <p:grpSpPr>
          <a:xfrm>
            <a:off x="3529749" y="4582830"/>
            <a:ext cx="523271" cy="523274"/>
            <a:chOff x="7347188" y="3939703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5A9D6998-9716-4ADE-B9B2-CB07AB8AE0A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160F3199-8FF3-4D73-B431-E8E7D4D0AA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206">
            <a:extLst>
              <a:ext uri="{FF2B5EF4-FFF2-40B4-BE49-F238E27FC236}">
                <a16:creationId xmlns:a16="http://schemas.microsoft.com/office/drawing/2014/main" id="{F22E4730-D6DB-4E1D-BD5A-1560E9D97A4E}"/>
              </a:ext>
            </a:extLst>
          </p:cNvPr>
          <p:cNvGrpSpPr/>
          <p:nvPr/>
        </p:nvGrpSpPr>
        <p:grpSpPr>
          <a:xfrm>
            <a:off x="1151558" y="3949111"/>
            <a:ext cx="523271" cy="523274"/>
            <a:chOff x="4968997" y="3305984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B3D208EF-C51B-46B1-AA7D-CE7AF82F1C7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B67E6DC8-B1C8-40AC-B26B-81B43C46133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5644"/>
      </p:ext>
    </p:extLst>
  </p:cSld>
  <p:clrMapOvr>
    <a:masterClrMapping/>
  </p:clrMapOvr>
  <p:transition advTm="4510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38" y="1808508"/>
            <a:ext cx="2838119" cy="2954969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9432" y="144054"/>
            <a:ext cx="3212251" cy="1532548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7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6</a:t>
              </a:r>
            </a:p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4A61C72-05D1-4485-92D2-D3D262B6BF30}"/>
              </a:ext>
            </a:extLst>
          </p:cNvPr>
          <p:cNvSpPr txBox="1">
            <a:spLocks/>
          </p:cNvSpPr>
          <p:nvPr/>
        </p:nvSpPr>
        <p:spPr>
          <a:xfrm>
            <a:off x="6645059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5453D6F-52CC-45DD-90A2-58BAF48F265F}"/>
              </a:ext>
            </a:extLst>
          </p:cNvPr>
          <p:cNvSpPr txBox="1">
            <a:spLocks/>
          </p:cNvSpPr>
          <p:nvPr/>
        </p:nvSpPr>
        <p:spPr>
          <a:xfrm>
            <a:off x="5451340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8790EC4-6D66-4D04-9C32-3C9542510CFC}"/>
              </a:ext>
            </a:extLst>
          </p:cNvPr>
          <p:cNvSpPr txBox="1">
            <a:spLocks/>
          </p:cNvSpPr>
          <p:nvPr/>
        </p:nvSpPr>
        <p:spPr>
          <a:xfrm>
            <a:off x="6645059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E384320A-0A3C-4BF0-A213-3209C91E8F77}"/>
              </a:ext>
            </a:extLst>
          </p:cNvPr>
          <p:cNvSpPr txBox="1">
            <a:spLocks/>
          </p:cNvSpPr>
          <p:nvPr/>
        </p:nvSpPr>
        <p:spPr>
          <a:xfrm>
            <a:off x="5451340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6" name="Group 116">
            <a:extLst>
              <a:ext uri="{FF2B5EF4-FFF2-40B4-BE49-F238E27FC236}">
                <a16:creationId xmlns:a16="http://schemas.microsoft.com/office/drawing/2014/main" id="{5826531D-2104-4FDE-9B16-967A1C30CB34}"/>
              </a:ext>
            </a:extLst>
          </p:cNvPr>
          <p:cNvGrpSpPr/>
          <p:nvPr/>
        </p:nvGrpSpPr>
        <p:grpSpPr>
          <a:xfrm>
            <a:off x="5066646" y="1740770"/>
            <a:ext cx="523271" cy="523274"/>
            <a:chOff x="4968997" y="3305984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F904E083-2F82-4CA4-8661-9F6588FA520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C7CE1430-17D4-4E80-A5CD-C7EDAE4EE81C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17">
            <a:extLst>
              <a:ext uri="{FF2B5EF4-FFF2-40B4-BE49-F238E27FC236}">
                <a16:creationId xmlns:a16="http://schemas.microsoft.com/office/drawing/2014/main" id="{DC811F04-1BD8-4498-BF30-D08FE04C6AC8}"/>
              </a:ext>
            </a:extLst>
          </p:cNvPr>
          <p:cNvGrpSpPr/>
          <p:nvPr/>
        </p:nvGrpSpPr>
        <p:grpSpPr>
          <a:xfrm>
            <a:off x="6432116" y="1741142"/>
            <a:ext cx="523271" cy="523273"/>
            <a:chOff x="6334467" y="3306356"/>
            <a:chExt cx="523271" cy="523273"/>
          </a:xfrm>
        </p:grpSpPr>
        <p:sp>
          <p:nvSpPr>
            <p:cNvPr id="50" name="Rounded Rectangle 87">
              <a:extLst>
                <a:ext uri="{FF2B5EF4-FFF2-40B4-BE49-F238E27FC236}">
                  <a16:creationId xmlns:a16="http://schemas.microsoft.com/office/drawing/2014/main" id="{EC67397B-3143-418A-BCB3-3C324EA8466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358A8695-3670-4AE8-AD8A-DD9A13C2138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18">
            <a:extLst>
              <a:ext uri="{FF2B5EF4-FFF2-40B4-BE49-F238E27FC236}">
                <a16:creationId xmlns:a16="http://schemas.microsoft.com/office/drawing/2014/main" id="{B79DDE29-D2D1-4F22-8567-D138F0F7D951}"/>
              </a:ext>
            </a:extLst>
          </p:cNvPr>
          <p:cNvGrpSpPr/>
          <p:nvPr/>
        </p:nvGrpSpPr>
        <p:grpSpPr>
          <a:xfrm>
            <a:off x="7444837" y="1740770"/>
            <a:ext cx="523271" cy="523274"/>
            <a:chOff x="7347188" y="3305984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2E8F8F46-E849-4E3C-9B62-1D196C9656C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4F857B7A-F593-499E-AA45-27C2DD5733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20">
            <a:extLst>
              <a:ext uri="{FF2B5EF4-FFF2-40B4-BE49-F238E27FC236}">
                <a16:creationId xmlns:a16="http://schemas.microsoft.com/office/drawing/2014/main" id="{A6BD896D-31E2-47B5-9C5D-976575BF9270}"/>
              </a:ext>
            </a:extLst>
          </p:cNvPr>
          <p:cNvGrpSpPr/>
          <p:nvPr/>
        </p:nvGrpSpPr>
        <p:grpSpPr>
          <a:xfrm>
            <a:off x="5066646" y="2374489"/>
            <a:ext cx="523271" cy="523274"/>
            <a:chOff x="4968997" y="3939703"/>
            <a:chExt cx="523271" cy="52327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DA359E1C-C93F-436F-9385-8E766ECA07A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6DED1558-BF23-494B-92BC-3556502244DA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23">
            <a:extLst>
              <a:ext uri="{FF2B5EF4-FFF2-40B4-BE49-F238E27FC236}">
                <a16:creationId xmlns:a16="http://schemas.microsoft.com/office/drawing/2014/main" id="{DB769384-29AC-4600-B092-C5D4B77BB831}"/>
              </a:ext>
            </a:extLst>
          </p:cNvPr>
          <p:cNvGrpSpPr/>
          <p:nvPr/>
        </p:nvGrpSpPr>
        <p:grpSpPr>
          <a:xfrm>
            <a:off x="6432116" y="2374861"/>
            <a:ext cx="523271" cy="523273"/>
            <a:chOff x="6334467" y="3940075"/>
            <a:chExt cx="523271" cy="523273"/>
          </a:xfrm>
        </p:grpSpPr>
        <p:sp>
          <p:nvSpPr>
            <p:cNvPr id="59" name="Rounded Rectangle 97">
              <a:extLst>
                <a:ext uri="{FF2B5EF4-FFF2-40B4-BE49-F238E27FC236}">
                  <a16:creationId xmlns:a16="http://schemas.microsoft.com/office/drawing/2014/main" id="{50C3A60E-3C92-459D-B21E-5A04518DBC6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32E95A3E-28E7-4453-97C5-5699BCFCE54B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1" name="Group 124">
            <a:extLst>
              <a:ext uri="{FF2B5EF4-FFF2-40B4-BE49-F238E27FC236}">
                <a16:creationId xmlns:a16="http://schemas.microsoft.com/office/drawing/2014/main" id="{BA45E81F-E88E-4B4B-AEFD-29A47001716B}"/>
              </a:ext>
            </a:extLst>
          </p:cNvPr>
          <p:cNvGrpSpPr/>
          <p:nvPr/>
        </p:nvGrpSpPr>
        <p:grpSpPr>
          <a:xfrm>
            <a:off x="7444837" y="2374489"/>
            <a:ext cx="523271" cy="523274"/>
            <a:chOff x="7347188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072A2A58-40D0-4892-AD23-357EDC65E40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CD1AFFCC-47CB-401B-BF21-AB07563A75F3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88">
            <a:extLst>
              <a:ext uri="{FF2B5EF4-FFF2-40B4-BE49-F238E27FC236}">
                <a16:creationId xmlns:a16="http://schemas.microsoft.com/office/drawing/2014/main" id="{A7F1FE1D-20CC-4D44-9C5B-E001D263796D}"/>
              </a:ext>
            </a:extLst>
          </p:cNvPr>
          <p:cNvGrpSpPr/>
          <p:nvPr/>
        </p:nvGrpSpPr>
        <p:grpSpPr>
          <a:xfrm>
            <a:off x="6421696" y="1743020"/>
            <a:ext cx="523271" cy="523273"/>
            <a:chOff x="6334467" y="3306356"/>
            <a:chExt cx="523271" cy="523273"/>
          </a:xfrm>
        </p:grpSpPr>
        <p:sp>
          <p:nvSpPr>
            <p:cNvPr id="65" name="Rounded Rectangle 189">
              <a:extLst>
                <a:ext uri="{FF2B5EF4-FFF2-40B4-BE49-F238E27FC236}">
                  <a16:creationId xmlns:a16="http://schemas.microsoft.com/office/drawing/2014/main" id="{FE1B0A6E-8DF3-4DA4-96FE-42AA03F97E5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3397E8BD-2EDC-4DE3-AAA2-B5360F6EF23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91">
            <a:extLst>
              <a:ext uri="{FF2B5EF4-FFF2-40B4-BE49-F238E27FC236}">
                <a16:creationId xmlns:a16="http://schemas.microsoft.com/office/drawing/2014/main" id="{EEC17650-4527-4502-A8BE-26589E3D0D30}"/>
              </a:ext>
            </a:extLst>
          </p:cNvPr>
          <p:cNvGrpSpPr/>
          <p:nvPr/>
        </p:nvGrpSpPr>
        <p:grpSpPr>
          <a:xfrm>
            <a:off x="7434417" y="1742648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32DAAE28-6DD0-4E84-9A4F-F679A5A3BEBB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1E4A5C49-E3EB-4564-8CB4-0EE449F8866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0" name="Group 194">
            <a:extLst>
              <a:ext uri="{FF2B5EF4-FFF2-40B4-BE49-F238E27FC236}">
                <a16:creationId xmlns:a16="http://schemas.microsoft.com/office/drawing/2014/main" id="{7670CC07-1CDC-403E-8472-B721C0A96653}"/>
              </a:ext>
            </a:extLst>
          </p:cNvPr>
          <p:cNvGrpSpPr/>
          <p:nvPr/>
        </p:nvGrpSpPr>
        <p:grpSpPr>
          <a:xfrm>
            <a:off x="5056226" y="2376367"/>
            <a:ext cx="523271" cy="523274"/>
            <a:chOff x="4968997" y="3939703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9977CC92-210C-4A12-965D-B0ED5D96C4D5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6604139C-B9CE-4883-9BD0-2F69781DA9A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7">
            <a:extLst>
              <a:ext uri="{FF2B5EF4-FFF2-40B4-BE49-F238E27FC236}">
                <a16:creationId xmlns:a16="http://schemas.microsoft.com/office/drawing/2014/main" id="{E37A7724-3C2D-4DEB-AE7A-3ADE09AF5469}"/>
              </a:ext>
            </a:extLst>
          </p:cNvPr>
          <p:cNvGrpSpPr/>
          <p:nvPr/>
        </p:nvGrpSpPr>
        <p:grpSpPr>
          <a:xfrm>
            <a:off x="6421696" y="2376739"/>
            <a:ext cx="523271" cy="523273"/>
            <a:chOff x="6334467" y="3940075"/>
            <a:chExt cx="523271" cy="523273"/>
          </a:xfrm>
        </p:grpSpPr>
        <p:sp>
          <p:nvSpPr>
            <p:cNvPr id="74" name="Rounded Rectangle 198">
              <a:extLst>
                <a:ext uri="{FF2B5EF4-FFF2-40B4-BE49-F238E27FC236}">
                  <a16:creationId xmlns:a16="http://schemas.microsoft.com/office/drawing/2014/main" id="{CE1C4A09-1B57-4B38-9650-D50151D93523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2D480AAE-93A4-4206-A43D-D76F6D6C09A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6" name="Group 200">
            <a:extLst>
              <a:ext uri="{FF2B5EF4-FFF2-40B4-BE49-F238E27FC236}">
                <a16:creationId xmlns:a16="http://schemas.microsoft.com/office/drawing/2014/main" id="{304D0305-FAE7-4613-99B1-57A90AA942D5}"/>
              </a:ext>
            </a:extLst>
          </p:cNvPr>
          <p:cNvGrpSpPr/>
          <p:nvPr/>
        </p:nvGrpSpPr>
        <p:grpSpPr>
          <a:xfrm>
            <a:off x="7434417" y="2376367"/>
            <a:ext cx="523271" cy="523274"/>
            <a:chOff x="7347188" y="3939703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D4ABB9C3-3D26-48AC-8C26-9E9C56F50A21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539BB11-A518-496C-A392-858B7A19A8B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9" name="Group 206">
            <a:extLst>
              <a:ext uri="{FF2B5EF4-FFF2-40B4-BE49-F238E27FC236}">
                <a16:creationId xmlns:a16="http://schemas.microsoft.com/office/drawing/2014/main" id="{BD9A0902-3694-4FBB-B729-A8A236AAB77E}"/>
              </a:ext>
            </a:extLst>
          </p:cNvPr>
          <p:cNvGrpSpPr/>
          <p:nvPr/>
        </p:nvGrpSpPr>
        <p:grpSpPr>
          <a:xfrm>
            <a:off x="5056226" y="1742648"/>
            <a:ext cx="523271" cy="523274"/>
            <a:chOff x="4968997" y="3305984"/>
            <a:chExt cx="523271" cy="523274"/>
          </a:xfrm>
        </p:grpSpPr>
        <p:sp>
          <p:nvSpPr>
            <p:cNvPr id="80" name="Rounded Rectangle 3">
              <a:extLst>
                <a:ext uri="{FF2B5EF4-FFF2-40B4-BE49-F238E27FC236}">
                  <a16:creationId xmlns:a16="http://schemas.microsoft.com/office/drawing/2014/main" id="{31DD8C70-A99B-4BA6-9D3B-066A06C02D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CC5C04A3-B301-4B6E-B59E-4EC780EF640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C47CEE8-88F3-4070-960D-0EC089FDFA4E}"/>
              </a:ext>
            </a:extLst>
          </p:cNvPr>
          <p:cNvSpPr txBox="1">
            <a:spLocks/>
          </p:cNvSpPr>
          <p:nvPr/>
        </p:nvSpPr>
        <p:spPr>
          <a:xfrm>
            <a:off x="6645059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9442D52-9260-4AEE-978E-9FC93E9AAE46}"/>
              </a:ext>
            </a:extLst>
          </p:cNvPr>
          <p:cNvSpPr txBox="1">
            <a:spLocks/>
          </p:cNvSpPr>
          <p:nvPr/>
        </p:nvSpPr>
        <p:spPr>
          <a:xfrm>
            <a:off x="5451340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3C11328-E9A7-4CD4-AD98-6BCF08C8E3B8}"/>
              </a:ext>
            </a:extLst>
          </p:cNvPr>
          <p:cNvSpPr txBox="1">
            <a:spLocks/>
          </p:cNvSpPr>
          <p:nvPr/>
        </p:nvSpPr>
        <p:spPr>
          <a:xfrm>
            <a:off x="6645059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4D60AC96-2CBA-49F1-AEFA-D45E15A18704}"/>
              </a:ext>
            </a:extLst>
          </p:cNvPr>
          <p:cNvSpPr txBox="1">
            <a:spLocks/>
          </p:cNvSpPr>
          <p:nvPr/>
        </p:nvSpPr>
        <p:spPr>
          <a:xfrm>
            <a:off x="5451340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6" name="Group 116">
            <a:extLst>
              <a:ext uri="{FF2B5EF4-FFF2-40B4-BE49-F238E27FC236}">
                <a16:creationId xmlns:a16="http://schemas.microsoft.com/office/drawing/2014/main" id="{D945D377-BFBC-4DA9-A1F9-7F35B63C7AF6}"/>
              </a:ext>
            </a:extLst>
          </p:cNvPr>
          <p:cNvGrpSpPr/>
          <p:nvPr/>
        </p:nvGrpSpPr>
        <p:grpSpPr>
          <a:xfrm>
            <a:off x="5066646" y="3151585"/>
            <a:ext cx="523271" cy="523274"/>
            <a:chOff x="4968997" y="3305984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:a16="http://schemas.microsoft.com/office/drawing/2014/main" id="{A307D277-76CF-4BDF-9BE8-70488169F5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DB4976B2-F102-40E8-9403-C34B5513FEB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17">
            <a:extLst>
              <a:ext uri="{FF2B5EF4-FFF2-40B4-BE49-F238E27FC236}">
                <a16:creationId xmlns:a16="http://schemas.microsoft.com/office/drawing/2014/main" id="{A24BC76F-3640-4CD7-A116-DA094C451C41}"/>
              </a:ext>
            </a:extLst>
          </p:cNvPr>
          <p:cNvGrpSpPr/>
          <p:nvPr/>
        </p:nvGrpSpPr>
        <p:grpSpPr>
          <a:xfrm>
            <a:off x="6432116" y="3151957"/>
            <a:ext cx="523271" cy="523273"/>
            <a:chOff x="6334467" y="3306356"/>
            <a:chExt cx="523271" cy="523273"/>
          </a:xfrm>
        </p:grpSpPr>
        <p:sp>
          <p:nvSpPr>
            <p:cNvPr id="90" name="Rounded Rectangle 87">
              <a:extLst>
                <a:ext uri="{FF2B5EF4-FFF2-40B4-BE49-F238E27FC236}">
                  <a16:creationId xmlns:a16="http://schemas.microsoft.com/office/drawing/2014/main" id="{8745869A-34A9-4B4B-8A1C-1017809D902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C4186482-D5AB-45D4-B964-62A42808011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18">
            <a:extLst>
              <a:ext uri="{FF2B5EF4-FFF2-40B4-BE49-F238E27FC236}">
                <a16:creationId xmlns:a16="http://schemas.microsoft.com/office/drawing/2014/main" id="{0F3AE6B9-FDE3-4F6F-9AEC-1938139A23AD}"/>
              </a:ext>
            </a:extLst>
          </p:cNvPr>
          <p:cNvGrpSpPr/>
          <p:nvPr/>
        </p:nvGrpSpPr>
        <p:grpSpPr>
          <a:xfrm>
            <a:off x="7444837" y="3151585"/>
            <a:ext cx="523271" cy="523274"/>
            <a:chOff x="7347188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003E74A1-8721-45B6-A3DA-2E268EA9560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23AB0D0C-0555-4C59-8936-CC67268B0F50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20">
            <a:extLst>
              <a:ext uri="{FF2B5EF4-FFF2-40B4-BE49-F238E27FC236}">
                <a16:creationId xmlns:a16="http://schemas.microsoft.com/office/drawing/2014/main" id="{BE9E14A7-4D6F-4058-93FD-81A6BEB9F59B}"/>
              </a:ext>
            </a:extLst>
          </p:cNvPr>
          <p:cNvGrpSpPr/>
          <p:nvPr/>
        </p:nvGrpSpPr>
        <p:grpSpPr>
          <a:xfrm>
            <a:off x="5066646" y="3785304"/>
            <a:ext cx="523271" cy="523274"/>
            <a:chOff x="4968997" y="3939703"/>
            <a:chExt cx="523271" cy="523274"/>
          </a:xfrm>
        </p:grpSpPr>
        <p:sp>
          <p:nvSpPr>
            <p:cNvPr id="96" name="Rounded Rectangle 3">
              <a:extLst>
                <a:ext uri="{FF2B5EF4-FFF2-40B4-BE49-F238E27FC236}">
                  <a16:creationId xmlns:a16="http://schemas.microsoft.com/office/drawing/2014/main" id="{B92D4501-B0F0-437A-ADA1-84B708B5ACD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70D90F5C-88F4-48A2-9F34-60620010817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23">
            <a:extLst>
              <a:ext uri="{FF2B5EF4-FFF2-40B4-BE49-F238E27FC236}">
                <a16:creationId xmlns:a16="http://schemas.microsoft.com/office/drawing/2014/main" id="{E00C7F5A-9E01-4DDC-BAAE-7893E3BEF57F}"/>
              </a:ext>
            </a:extLst>
          </p:cNvPr>
          <p:cNvGrpSpPr/>
          <p:nvPr/>
        </p:nvGrpSpPr>
        <p:grpSpPr>
          <a:xfrm>
            <a:off x="6432116" y="3785676"/>
            <a:ext cx="523271" cy="523273"/>
            <a:chOff x="6334467" y="3940075"/>
            <a:chExt cx="523271" cy="523273"/>
          </a:xfrm>
        </p:grpSpPr>
        <p:sp>
          <p:nvSpPr>
            <p:cNvPr id="99" name="Rounded Rectangle 97">
              <a:extLst>
                <a:ext uri="{FF2B5EF4-FFF2-40B4-BE49-F238E27FC236}">
                  <a16:creationId xmlns:a16="http://schemas.microsoft.com/office/drawing/2014/main" id="{9847C2C4-4A1A-430E-89C0-00DF2D0F51E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B5586A86-C381-4388-9FA0-615317E07F88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1" name="Group 124">
            <a:extLst>
              <a:ext uri="{FF2B5EF4-FFF2-40B4-BE49-F238E27FC236}">
                <a16:creationId xmlns:a16="http://schemas.microsoft.com/office/drawing/2014/main" id="{4B353B55-0F90-4EA0-8180-650CA592B132}"/>
              </a:ext>
            </a:extLst>
          </p:cNvPr>
          <p:cNvGrpSpPr/>
          <p:nvPr/>
        </p:nvGrpSpPr>
        <p:grpSpPr>
          <a:xfrm>
            <a:off x="7444837" y="3785304"/>
            <a:ext cx="523271" cy="523274"/>
            <a:chOff x="7347188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1A20C55A-C2CB-4CE2-9056-EFA04021EB1E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12BE6C2B-5DB5-4019-A40F-B97390EDE19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88">
            <a:extLst>
              <a:ext uri="{FF2B5EF4-FFF2-40B4-BE49-F238E27FC236}">
                <a16:creationId xmlns:a16="http://schemas.microsoft.com/office/drawing/2014/main" id="{54E8C671-ECAE-4002-9CFC-8BBE1416D632}"/>
              </a:ext>
            </a:extLst>
          </p:cNvPr>
          <p:cNvGrpSpPr/>
          <p:nvPr/>
        </p:nvGrpSpPr>
        <p:grpSpPr>
          <a:xfrm>
            <a:off x="6421696" y="3153835"/>
            <a:ext cx="523271" cy="523273"/>
            <a:chOff x="6334467" y="3306356"/>
            <a:chExt cx="523271" cy="523273"/>
          </a:xfrm>
        </p:grpSpPr>
        <p:sp>
          <p:nvSpPr>
            <p:cNvPr id="105" name="Rounded Rectangle 189">
              <a:extLst>
                <a:ext uri="{FF2B5EF4-FFF2-40B4-BE49-F238E27FC236}">
                  <a16:creationId xmlns:a16="http://schemas.microsoft.com/office/drawing/2014/main" id="{7D62EB15-323B-42A3-B21F-7AEE94C1571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2F24A149-058E-4EFB-A337-22CD0BCC7C07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191">
            <a:extLst>
              <a:ext uri="{FF2B5EF4-FFF2-40B4-BE49-F238E27FC236}">
                <a16:creationId xmlns:a16="http://schemas.microsoft.com/office/drawing/2014/main" id="{C25E66F6-07F6-4D1C-89F7-FB89EF1DBA1E}"/>
              </a:ext>
            </a:extLst>
          </p:cNvPr>
          <p:cNvGrpSpPr/>
          <p:nvPr/>
        </p:nvGrpSpPr>
        <p:grpSpPr>
          <a:xfrm>
            <a:off x="7434417" y="3153463"/>
            <a:ext cx="523271" cy="523274"/>
            <a:chOff x="7347188" y="3305984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D570DF20-B2CD-4148-BBCD-10506CF55BD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F8326FDD-D26B-4420-B063-988197528ADE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10" name="Group 194">
            <a:extLst>
              <a:ext uri="{FF2B5EF4-FFF2-40B4-BE49-F238E27FC236}">
                <a16:creationId xmlns:a16="http://schemas.microsoft.com/office/drawing/2014/main" id="{71C89D51-27D5-4460-B9E3-4D0D00AEA321}"/>
              </a:ext>
            </a:extLst>
          </p:cNvPr>
          <p:cNvGrpSpPr/>
          <p:nvPr/>
        </p:nvGrpSpPr>
        <p:grpSpPr>
          <a:xfrm>
            <a:off x="5056226" y="3787182"/>
            <a:ext cx="523271" cy="523274"/>
            <a:chOff x="4968997" y="3939703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7715B532-489C-4D4D-A640-ED6FBA0B3C27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81E63E17-4BAA-4D12-A7E8-FA0489FD7AF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3" name="Group 197">
            <a:extLst>
              <a:ext uri="{FF2B5EF4-FFF2-40B4-BE49-F238E27FC236}">
                <a16:creationId xmlns:a16="http://schemas.microsoft.com/office/drawing/2014/main" id="{5369C487-D70E-4B0A-9FD0-C99C82A54D8D}"/>
              </a:ext>
            </a:extLst>
          </p:cNvPr>
          <p:cNvGrpSpPr/>
          <p:nvPr/>
        </p:nvGrpSpPr>
        <p:grpSpPr>
          <a:xfrm>
            <a:off x="6421696" y="3787554"/>
            <a:ext cx="523271" cy="523273"/>
            <a:chOff x="6334467" y="3940075"/>
            <a:chExt cx="523271" cy="523273"/>
          </a:xfrm>
        </p:grpSpPr>
        <p:sp>
          <p:nvSpPr>
            <p:cNvPr id="114" name="Rounded Rectangle 198">
              <a:extLst>
                <a:ext uri="{FF2B5EF4-FFF2-40B4-BE49-F238E27FC236}">
                  <a16:creationId xmlns:a16="http://schemas.microsoft.com/office/drawing/2014/main" id="{DC16DE8D-3D25-437A-933C-8DD47BDF329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027F83F1-FCDC-4BE3-8520-3C98D149FC4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6" name="Group 200">
            <a:extLst>
              <a:ext uri="{FF2B5EF4-FFF2-40B4-BE49-F238E27FC236}">
                <a16:creationId xmlns:a16="http://schemas.microsoft.com/office/drawing/2014/main" id="{CA5C46EA-F54D-472E-847C-5746C8E91C5C}"/>
              </a:ext>
            </a:extLst>
          </p:cNvPr>
          <p:cNvGrpSpPr/>
          <p:nvPr/>
        </p:nvGrpSpPr>
        <p:grpSpPr>
          <a:xfrm>
            <a:off x="7434417" y="3787182"/>
            <a:ext cx="523271" cy="523274"/>
            <a:chOff x="7347188" y="3939703"/>
            <a:chExt cx="523271" cy="523274"/>
          </a:xfrm>
        </p:grpSpPr>
        <p:sp>
          <p:nvSpPr>
            <p:cNvPr id="117" name="Rounded Rectangle 3">
              <a:extLst>
                <a:ext uri="{FF2B5EF4-FFF2-40B4-BE49-F238E27FC236}">
                  <a16:creationId xmlns:a16="http://schemas.microsoft.com/office/drawing/2014/main" id="{C8410414-F36F-49C6-8740-C44B7AD93288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ontent Placeholder 2">
              <a:extLst>
                <a:ext uri="{FF2B5EF4-FFF2-40B4-BE49-F238E27FC236}">
                  <a16:creationId xmlns:a16="http://schemas.microsoft.com/office/drawing/2014/main" id="{043F80CE-8D38-4F4E-9B9F-B26B313AB8E0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206">
            <a:extLst>
              <a:ext uri="{FF2B5EF4-FFF2-40B4-BE49-F238E27FC236}">
                <a16:creationId xmlns:a16="http://schemas.microsoft.com/office/drawing/2014/main" id="{0982E930-4A3B-4CDD-BAAF-8893CC97E6B9}"/>
              </a:ext>
            </a:extLst>
          </p:cNvPr>
          <p:cNvGrpSpPr/>
          <p:nvPr/>
        </p:nvGrpSpPr>
        <p:grpSpPr>
          <a:xfrm>
            <a:off x="5056226" y="3153463"/>
            <a:ext cx="523271" cy="523274"/>
            <a:chOff x="4968997" y="3305984"/>
            <a:chExt cx="523271" cy="523274"/>
          </a:xfrm>
        </p:grpSpPr>
        <p:sp>
          <p:nvSpPr>
            <p:cNvPr id="120" name="Rounded Rectangle 3">
              <a:extLst>
                <a:ext uri="{FF2B5EF4-FFF2-40B4-BE49-F238E27FC236}">
                  <a16:creationId xmlns:a16="http://schemas.microsoft.com/office/drawing/2014/main" id="{0EFF8655-1021-4F72-9F6C-CA3859D5D94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14CC8169-7F0F-4D35-9286-5EA90726222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622795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429076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24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5044382" y="994910"/>
            <a:ext cx="523271" cy="523274"/>
            <a:chOff x="4968997" y="3305984"/>
            <a:chExt cx="523271" cy="523274"/>
          </a:xfrm>
        </p:grpSpPr>
        <p:sp>
          <p:nvSpPr>
            <p:cNvPr id="125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7">
            <a:extLst>
              <a:ext uri="{FF2B5EF4-FFF2-40B4-BE49-F238E27FC236}">
                <a16:creationId xmlns:a16="http://schemas.microsoft.com/office/drawing/2014/main" id="{C0D2A2A3-7F3F-44DD-AB15-2825DF0209E4}"/>
              </a:ext>
            </a:extLst>
          </p:cNvPr>
          <p:cNvGrpSpPr/>
          <p:nvPr/>
        </p:nvGrpSpPr>
        <p:grpSpPr>
          <a:xfrm>
            <a:off x="6409852" y="995282"/>
            <a:ext cx="523271" cy="523273"/>
            <a:chOff x="6334467" y="3306356"/>
            <a:chExt cx="523271" cy="523273"/>
          </a:xfrm>
        </p:grpSpPr>
        <p:sp>
          <p:nvSpPr>
            <p:cNvPr id="128" name="Rounded Rectangle 87">
              <a:extLst>
                <a:ext uri="{FF2B5EF4-FFF2-40B4-BE49-F238E27FC236}">
                  <a16:creationId xmlns:a16="http://schemas.microsoft.com/office/drawing/2014/main" id="{3163FD38-4458-437F-A010-0B5AFE1FDB12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3E738C12-7CD9-4832-AF41-6532FC62267C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422573" y="994910"/>
            <a:ext cx="523271" cy="523274"/>
            <a:chOff x="7347188" y="3305984"/>
            <a:chExt cx="523271" cy="523274"/>
          </a:xfrm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6399432" y="997160"/>
            <a:ext cx="523271" cy="523273"/>
            <a:chOff x="6334467" y="3306356"/>
            <a:chExt cx="523271" cy="523273"/>
          </a:xfrm>
        </p:grpSpPr>
        <p:sp>
          <p:nvSpPr>
            <p:cNvPr id="13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412153" y="996788"/>
            <a:ext cx="523271" cy="523274"/>
            <a:chOff x="7347188" y="3305984"/>
            <a:chExt cx="523271" cy="523274"/>
          </a:xfrm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3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5033962" y="996788"/>
            <a:ext cx="523271" cy="523274"/>
            <a:chOff x="4968997" y="3305984"/>
            <a:chExt cx="523271" cy="523274"/>
          </a:xfrm>
        </p:grpSpPr>
        <p:sp>
          <p:nvSpPr>
            <p:cNvPr id="14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428576"/>
      </p:ext>
    </p:extLst>
  </p:cSld>
  <p:clrMapOvr>
    <a:masterClrMapping/>
  </p:clrMapOvr>
  <p:transition advTm="5654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82" grpId="0"/>
      <p:bldP spid="83" grpId="0"/>
      <p:bldP spid="84" grpId="0"/>
      <p:bldP spid="85" grpId="0"/>
      <p:bldP spid="122" grpId="0"/>
      <p:bldP spid="1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7194" y="483668"/>
            <a:ext cx="2088877" cy="6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8318" y="1339317"/>
            <a:ext cx="8355506" cy="58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8318" y="1927175"/>
            <a:ext cx="8355506" cy="58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BT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29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7"/>
    </mc:Choice>
    <mc:Fallback xmlns="">
      <p:transition spd="slow" advTm="26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7" y="-20544"/>
            <a:ext cx="9183345" cy="51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6741" y="1996302"/>
            <a:ext cx="5036434" cy="21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7"/>
    </mc:Choice>
    <mc:Fallback xmlns="">
      <p:transition spd="slow" advTm="1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394AC-B342-4353-B35A-98435C41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AP THE DUC BUOI SANG">
            <a:hlinkClick r:id="" action="ppaction://media"/>
            <a:extLst>
              <a:ext uri="{FF2B5EF4-FFF2-40B4-BE49-F238E27FC236}">
                <a16:creationId xmlns:a16="http://schemas.microsoft.com/office/drawing/2014/main" id="{0EB4A231-A165-43EC-BF2C-0A85796175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795" y="137224"/>
            <a:ext cx="8415629" cy="4733935"/>
          </a:xfrm>
        </p:spPr>
      </p:pic>
    </p:spTree>
    <p:extLst>
      <p:ext uri="{BB962C8B-B14F-4D97-AF65-F5344CB8AC3E}">
        <p14:creationId xmlns:p14="http://schemas.microsoft.com/office/powerpoint/2010/main" val="32227997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400" b="1" dirty="0" err="1">
                <a:solidFill>
                  <a:srgbClr val="FF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4400" b="1" dirty="0">
                <a:solidFill>
                  <a:srgbClr val="FF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5: </a:t>
            </a:r>
            <a:r>
              <a:rPr lang="en-GB" sz="4400" b="1" dirty="0" err="1">
                <a:solidFill>
                  <a:srgbClr val="FF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r>
              <a:rPr lang="en-GB" sz="4400" b="1" dirty="0">
                <a:solidFill>
                  <a:srgbClr val="FF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và</a:t>
            </a:r>
            <a:r>
              <a:rPr lang="en-GB" sz="4400" b="1" dirty="0">
                <a:solidFill>
                  <a:srgbClr val="FF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solidFill>
                  <a:srgbClr val="FF0000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endParaRPr lang="en-GB" sz="4400" b="1" dirty="0">
              <a:solidFill>
                <a:srgbClr val="FF0000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err="1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800" dirty="0">
                <a:solidFill>
                  <a:srgbClr val="FF000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 2 </a:t>
            </a:r>
            <a:r>
              <a:rPr lang="en-GB" sz="2800" dirty="0">
                <a:latin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GB" sz="2800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800" dirty="0">
                <a:latin typeface="Lato" panose="020F0502020204030203" pitchFamily="34" charset="0"/>
                <a:cs typeface="Lato" panose="020F0502020204030203" pitchFamily="34" charset="0"/>
              </a:rPr>
              <a:t> 34, 35</a:t>
            </a:r>
            <a:r>
              <a:rPr lang="en-GB" sz="2000" dirty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4" b="20406"/>
          <a:stretch/>
        </p:blipFill>
        <p:spPr>
          <a:xfrm>
            <a:off x="1927209" y="1979023"/>
            <a:ext cx="5145088" cy="258644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17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39" y="1578443"/>
            <a:ext cx="2284289" cy="20279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8" y="1578443"/>
            <a:ext cx="2211060" cy="2211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23488-E73F-48D2-B333-C538845D1A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21432"/>
          <a:stretch/>
        </p:blipFill>
        <p:spPr>
          <a:xfrm>
            <a:off x="6646589" y="1469981"/>
            <a:ext cx="2211060" cy="220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" y="1408128"/>
            <a:ext cx="1699172" cy="23685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-645459"/>
            <a:ext cx="7889438" cy="267219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170100"/>
      </p:ext>
    </p:extLst>
  </p:cSld>
  <p:clrMapOvr>
    <a:masterClrMapping/>
  </p:clrMapOvr>
  <p:transition advTm="146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3582" y="2391519"/>
            <a:ext cx="2211724" cy="237892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34277" y="1458688"/>
            <a:ext cx="4893491" cy="1434701"/>
            <a:chOff x="1853221" y="1048777"/>
            <a:chExt cx="8273604" cy="1813940"/>
          </a:xfrm>
        </p:grpSpPr>
        <p:sp>
          <p:nvSpPr>
            <p:cNvPr id="16" name="圆角矩形 1"/>
            <p:cNvSpPr/>
            <p:nvPr/>
          </p:nvSpPr>
          <p:spPr>
            <a:xfrm>
              <a:off x="1853221" y="1048777"/>
              <a:ext cx="8273604" cy="1800150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62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1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78415" y="1151749"/>
              <a:ext cx="7368324" cy="1710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621">
                <a:lnSpc>
                  <a:spcPct val="130000"/>
                </a:lnSpc>
                <a:defRPr/>
              </a:pPr>
              <a:r>
                <a:rPr lang="vi-VN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Biết </a:t>
              </a:r>
              <a:r>
                <a:rPr lang="vi-VN" altLang="zh-CN" sz="2101" kern="0" dirty="0" smtClean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được mối liên hệ giữa các số trong phạm vi 10, làm cơ sở cho phép cộng, phép trừ sau này.</a:t>
              </a:r>
              <a:endParaRPr lang="zh-CN" altLang="en-US" sz="2101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595867" y="-2099664"/>
            <a:ext cx="1160478" cy="3794296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789739"/>
                <a:ext cx="1217764" cy="1161732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1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1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432999" y="1702634"/>
            <a:ext cx="2981959" cy="588777"/>
          </a:xfrm>
          <a:prstGeom prst="rect">
            <a:avLst/>
          </a:prstGeom>
          <a:noFill/>
        </p:spPr>
        <p:txBody>
          <a:bodyPr wrap="none" lIns="91466" tIns="45733" rIns="91466" bIns="45733" rtlCol="0">
            <a:spAutoFit/>
          </a:bodyPr>
          <a:lstStyle/>
          <a:p>
            <a:r>
              <a:rPr lang="vi-VN" altLang="zh-CN" sz="322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zh-CN" altLang="en-US" sz="322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4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617">
        <p:random/>
      </p:transition>
    </mc:Choice>
    <mc:Fallback xmlns="">
      <p:transition spd="slow" advClick="0" advTm="156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05C47A-4924-4036-9F7E-C0F3DCD38C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35" y="1549053"/>
            <a:ext cx="3305040" cy="16525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074238"/>
      </p:ext>
    </p:extLst>
  </p:cSld>
  <p:clrMapOvr>
    <a:masterClrMapping/>
  </p:clrMapOvr>
  <p:transition advTm="88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C3068-BC46-44E6-A6D2-5FE264268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6"/>
            <a:ext cx="1785938" cy="892969"/>
          </a:xfrm>
          <a:prstGeom prst="rect">
            <a:avLst/>
          </a:prstGeom>
        </p:spPr>
      </p:pic>
      <p:grpSp>
        <p:nvGrpSpPr>
          <p:cNvPr id="11" name="Group 111">
            <a:extLst>
              <a:ext uri="{FF2B5EF4-FFF2-40B4-BE49-F238E27FC236}">
                <a16:creationId xmlns:a16="http://schemas.microsoft.com/office/drawing/2014/main" id="{949158DC-46E9-4774-8968-8D328264158F}"/>
              </a:ext>
            </a:extLst>
          </p:cNvPr>
          <p:cNvGrpSpPr/>
          <p:nvPr/>
        </p:nvGrpSpPr>
        <p:grpSpPr>
          <a:xfrm>
            <a:off x="3525401" y="3709757"/>
            <a:ext cx="348319" cy="349101"/>
            <a:chOff x="1184246" y="3725799"/>
            <a:chExt cx="348319" cy="349101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C269F016-2887-469B-9BF6-50D245D4E336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16331485-3D95-4251-B13E-747FD1627DDA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12">
            <a:extLst>
              <a:ext uri="{FF2B5EF4-FFF2-40B4-BE49-F238E27FC236}">
                <a16:creationId xmlns:a16="http://schemas.microsoft.com/office/drawing/2014/main" id="{4389EB56-1070-48F4-9E9F-06523189936E}"/>
              </a:ext>
            </a:extLst>
          </p:cNvPr>
          <p:cNvGrpSpPr/>
          <p:nvPr/>
        </p:nvGrpSpPr>
        <p:grpSpPr>
          <a:xfrm>
            <a:off x="3532953" y="4121801"/>
            <a:ext cx="348319" cy="352013"/>
            <a:chOff x="1191798" y="4137843"/>
            <a:chExt cx="348319" cy="352013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FF217618-9382-482D-96B8-743DADD6BEFA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1588824A-35A9-4F81-A3F3-9671A45A5B71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11">
            <a:extLst>
              <a:ext uri="{FF2B5EF4-FFF2-40B4-BE49-F238E27FC236}">
                <a16:creationId xmlns:a16="http://schemas.microsoft.com/office/drawing/2014/main" id="{FDB1043C-8E38-4613-B182-C95464F5980E}"/>
              </a:ext>
            </a:extLst>
          </p:cNvPr>
          <p:cNvGrpSpPr/>
          <p:nvPr/>
        </p:nvGrpSpPr>
        <p:grpSpPr>
          <a:xfrm>
            <a:off x="3553973" y="3694341"/>
            <a:ext cx="368165" cy="387307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C6061F60-754B-4EFD-BD3A-173FB5B9711E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AF2F5620-D9F3-4D36-86DA-D1E13DBCFE4B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" name="Group 112">
            <a:extLst>
              <a:ext uri="{FF2B5EF4-FFF2-40B4-BE49-F238E27FC236}">
                <a16:creationId xmlns:a16="http://schemas.microsoft.com/office/drawing/2014/main" id="{26D84E12-F485-4F63-AFEE-22A0E526CDB6}"/>
              </a:ext>
            </a:extLst>
          </p:cNvPr>
          <p:cNvGrpSpPr/>
          <p:nvPr/>
        </p:nvGrpSpPr>
        <p:grpSpPr>
          <a:xfrm>
            <a:off x="3551109" y="4124319"/>
            <a:ext cx="368166" cy="368168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EE43116-6CF4-46AF-9C58-5A97C058E809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BA302B95-838B-4AFD-A6BB-DCC82D0435BE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4244A50-D8F6-4839-AF29-5C9A164593D4}"/>
              </a:ext>
            </a:extLst>
          </p:cNvPr>
          <p:cNvSpPr txBox="1">
            <a:spLocks/>
          </p:cNvSpPr>
          <p:nvPr/>
        </p:nvSpPr>
        <p:spPr>
          <a:xfrm>
            <a:off x="2633382" y="3769012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9A5F941-AC6C-4637-AB62-EB6F2558F8A3}"/>
              </a:ext>
            </a:extLst>
          </p:cNvPr>
          <p:cNvSpPr txBox="1">
            <a:spLocks/>
          </p:cNvSpPr>
          <p:nvPr/>
        </p:nvSpPr>
        <p:spPr>
          <a:xfrm>
            <a:off x="3876589" y="3752970"/>
            <a:ext cx="2158500" cy="3636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hồng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1D14FBA-8A36-4A09-AB05-E9802E9CF822}"/>
              </a:ext>
            </a:extLst>
          </p:cNvPr>
          <p:cNvSpPr txBox="1">
            <a:spLocks/>
          </p:cNvSpPr>
          <p:nvPr/>
        </p:nvSpPr>
        <p:spPr>
          <a:xfrm>
            <a:off x="3884141" y="4167926"/>
            <a:ext cx="2150948" cy="2249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56">
            <a:extLst>
              <a:ext uri="{FF2B5EF4-FFF2-40B4-BE49-F238E27FC236}">
                <a16:creationId xmlns:a16="http://schemas.microsoft.com/office/drawing/2014/main" id="{21CA7F11-6730-45D9-9880-B59ED3F3AF9E}"/>
              </a:ext>
            </a:extLst>
          </p:cNvPr>
          <p:cNvGrpSpPr/>
          <p:nvPr/>
        </p:nvGrpSpPr>
        <p:grpSpPr>
          <a:xfrm>
            <a:off x="3332012" y="1048912"/>
            <a:ext cx="2547571" cy="2351104"/>
            <a:chOff x="4107115" y="3137418"/>
            <a:chExt cx="2372210" cy="2034829"/>
          </a:xfrm>
        </p:grpSpPr>
        <p:pic>
          <p:nvPicPr>
            <p:cNvPr id="27" name="Picture 4" descr="F:\AAA-LÀM ẢNH SLIDE\Bai5-HĐ-1c(2).png">
              <a:extLst>
                <a:ext uri="{FF2B5EF4-FFF2-40B4-BE49-F238E27FC236}">
                  <a16:creationId xmlns:a16="http://schemas.microsoft.com/office/drawing/2014/main" id="{A3F19915-126C-45D2-8BAC-37DACEFDB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5-KP2(2).png">
              <a:extLst>
                <a:ext uri="{FF2B5EF4-FFF2-40B4-BE49-F238E27FC236}">
                  <a16:creationId xmlns:a16="http://schemas.microsoft.com/office/drawing/2014/main" id="{B313A028-B02D-4A00-A565-DA5666CA5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5-KP2(2).png">
              <a:extLst>
                <a:ext uri="{FF2B5EF4-FFF2-40B4-BE49-F238E27FC236}">
                  <a16:creationId xmlns:a16="http://schemas.microsoft.com/office/drawing/2014/main" id="{903CE2BA-8591-43F8-B7D0-1D42866DB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30" name="Picture 2" descr="F:\AAA-LÀM ẢNH SLIDE\Bai5-KP2(1).png">
              <a:extLst>
                <a:ext uri="{FF2B5EF4-FFF2-40B4-BE49-F238E27FC236}">
                  <a16:creationId xmlns:a16="http://schemas.microsoft.com/office/drawing/2014/main" id="{B7A92F4A-DE68-4803-AD3F-B4741C431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31" name="Picture 2" descr="F:\AAA-LÀM ẢNH SLIDE\Bai5-KP2(1).png">
              <a:extLst>
                <a:ext uri="{FF2B5EF4-FFF2-40B4-BE49-F238E27FC236}">
                  <a16:creationId xmlns:a16="http://schemas.microsoft.com/office/drawing/2014/main" id="{1C481837-E5C9-4A05-8354-BB700D0EE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32" name="Picture 2" descr="F:\AAA-LÀM ẢNH SLIDE\Bai5-KP2(1).png">
              <a:extLst>
                <a:ext uri="{FF2B5EF4-FFF2-40B4-BE49-F238E27FC236}">
                  <a16:creationId xmlns:a16="http://schemas.microsoft.com/office/drawing/2014/main" id="{AED2ABEB-EDFF-421B-B93E-361D750EE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FAAD29D-ACCC-4FE6-BB5C-59F121FA9CF5}"/>
              </a:ext>
            </a:extLst>
          </p:cNvPr>
          <p:cNvSpPr txBox="1">
            <a:spLocks/>
          </p:cNvSpPr>
          <p:nvPr/>
        </p:nvSpPr>
        <p:spPr>
          <a:xfrm>
            <a:off x="1656288" y="363250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95F61F4-2450-4801-A846-F439636E000A}"/>
              </a:ext>
            </a:extLst>
          </p:cNvPr>
          <p:cNvSpPr txBox="1">
            <a:spLocks/>
          </p:cNvSpPr>
          <p:nvPr/>
        </p:nvSpPr>
        <p:spPr>
          <a:xfrm>
            <a:off x="462569" y="363250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091E772-B940-4A28-9FE6-39C3C792EA33}"/>
              </a:ext>
            </a:extLst>
          </p:cNvPr>
          <p:cNvSpPr txBox="1">
            <a:spLocks/>
          </p:cNvSpPr>
          <p:nvPr/>
        </p:nvSpPr>
        <p:spPr>
          <a:xfrm>
            <a:off x="1656288" y="4266228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2FFC0DF-8A16-47E8-9882-72778B91696B}"/>
              </a:ext>
            </a:extLst>
          </p:cNvPr>
          <p:cNvSpPr txBox="1">
            <a:spLocks/>
          </p:cNvSpPr>
          <p:nvPr/>
        </p:nvSpPr>
        <p:spPr>
          <a:xfrm>
            <a:off x="462569" y="4266228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7" name="Group 116">
            <a:extLst>
              <a:ext uri="{FF2B5EF4-FFF2-40B4-BE49-F238E27FC236}">
                <a16:creationId xmlns:a16="http://schemas.microsoft.com/office/drawing/2014/main" id="{759B3FE2-4C6D-49B9-9B53-AC409BBA4616}"/>
              </a:ext>
            </a:extLst>
          </p:cNvPr>
          <p:cNvGrpSpPr/>
          <p:nvPr/>
        </p:nvGrpSpPr>
        <p:grpSpPr>
          <a:xfrm>
            <a:off x="77875" y="3562947"/>
            <a:ext cx="523271" cy="523274"/>
            <a:chOff x="4968997" y="3305984"/>
            <a:chExt cx="523271" cy="523274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F8DF648F-8F2C-443C-8988-36D295178465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690F7C15-BFBA-4F73-B84E-0C0F6C0A045A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117">
            <a:extLst>
              <a:ext uri="{FF2B5EF4-FFF2-40B4-BE49-F238E27FC236}">
                <a16:creationId xmlns:a16="http://schemas.microsoft.com/office/drawing/2014/main" id="{6FCE2436-D0A0-4AC5-9F66-8BC55D992419}"/>
              </a:ext>
            </a:extLst>
          </p:cNvPr>
          <p:cNvGrpSpPr/>
          <p:nvPr/>
        </p:nvGrpSpPr>
        <p:grpSpPr>
          <a:xfrm>
            <a:off x="1443345" y="3563319"/>
            <a:ext cx="523271" cy="523273"/>
            <a:chOff x="6334467" y="3306356"/>
            <a:chExt cx="523271" cy="523273"/>
          </a:xfrm>
        </p:grpSpPr>
        <p:sp>
          <p:nvSpPr>
            <p:cNvPr id="41" name="Rounded Rectangle 87">
              <a:extLst>
                <a:ext uri="{FF2B5EF4-FFF2-40B4-BE49-F238E27FC236}">
                  <a16:creationId xmlns:a16="http://schemas.microsoft.com/office/drawing/2014/main" id="{414EF1AC-1586-4375-9A7F-45B91F947FC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6E2BC9D-6855-43AA-9D59-C3C92F152553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3" name="Group 118">
            <a:extLst>
              <a:ext uri="{FF2B5EF4-FFF2-40B4-BE49-F238E27FC236}">
                <a16:creationId xmlns:a16="http://schemas.microsoft.com/office/drawing/2014/main" id="{BC26F3DF-3CCF-436A-B9DB-59C0168501DA}"/>
              </a:ext>
            </a:extLst>
          </p:cNvPr>
          <p:cNvGrpSpPr/>
          <p:nvPr/>
        </p:nvGrpSpPr>
        <p:grpSpPr>
          <a:xfrm>
            <a:off x="2456066" y="3562947"/>
            <a:ext cx="523271" cy="523274"/>
            <a:chOff x="7347188" y="3305984"/>
            <a:chExt cx="523271" cy="523274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5DDF51F3-622C-475D-9EE7-887F79806F8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47FFEE29-0193-4E8A-9B55-F2AD446BE563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6" name="Group 120">
            <a:extLst>
              <a:ext uri="{FF2B5EF4-FFF2-40B4-BE49-F238E27FC236}">
                <a16:creationId xmlns:a16="http://schemas.microsoft.com/office/drawing/2014/main" id="{FDA9AE0A-E150-41A4-A5C8-6940CD00D11E}"/>
              </a:ext>
            </a:extLst>
          </p:cNvPr>
          <p:cNvGrpSpPr/>
          <p:nvPr/>
        </p:nvGrpSpPr>
        <p:grpSpPr>
          <a:xfrm>
            <a:off x="77875" y="4196666"/>
            <a:ext cx="523271" cy="523274"/>
            <a:chOff x="4968997" y="3939703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AF852743-8032-457D-992E-C9CD99F21A4F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2CD70D22-A5B3-4AEB-9012-1BCEE5C0117D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23">
            <a:extLst>
              <a:ext uri="{FF2B5EF4-FFF2-40B4-BE49-F238E27FC236}">
                <a16:creationId xmlns:a16="http://schemas.microsoft.com/office/drawing/2014/main" id="{E9BB4F1C-EDEC-47B6-9CB1-1C646D8D5950}"/>
              </a:ext>
            </a:extLst>
          </p:cNvPr>
          <p:cNvGrpSpPr/>
          <p:nvPr/>
        </p:nvGrpSpPr>
        <p:grpSpPr>
          <a:xfrm>
            <a:off x="1443345" y="4197038"/>
            <a:ext cx="523271" cy="523273"/>
            <a:chOff x="6334467" y="3940075"/>
            <a:chExt cx="523271" cy="523273"/>
          </a:xfrm>
        </p:grpSpPr>
        <p:sp>
          <p:nvSpPr>
            <p:cNvPr id="50" name="Rounded Rectangle 97">
              <a:extLst>
                <a:ext uri="{FF2B5EF4-FFF2-40B4-BE49-F238E27FC236}">
                  <a16:creationId xmlns:a16="http://schemas.microsoft.com/office/drawing/2014/main" id="{BF77CC07-4CD6-42BC-BD74-8C6EF15FBE9F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95F5FB5-3897-4035-BE51-73CBC596421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24">
            <a:extLst>
              <a:ext uri="{FF2B5EF4-FFF2-40B4-BE49-F238E27FC236}">
                <a16:creationId xmlns:a16="http://schemas.microsoft.com/office/drawing/2014/main" id="{18AA8BC5-AEE0-4615-83A7-8666C73E3222}"/>
              </a:ext>
            </a:extLst>
          </p:cNvPr>
          <p:cNvGrpSpPr/>
          <p:nvPr/>
        </p:nvGrpSpPr>
        <p:grpSpPr>
          <a:xfrm>
            <a:off x="2456066" y="4196666"/>
            <a:ext cx="523271" cy="523274"/>
            <a:chOff x="7347188" y="3939703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F3D15291-3576-4CCA-AD0A-A4548F83C31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D632F4FB-D92F-4BA0-BE8E-B017D68FADF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88">
            <a:extLst>
              <a:ext uri="{FF2B5EF4-FFF2-40B4-BE49-F238E27FC236}">
                <a16:creationId xmlns:a16="http://schemas.microsoft.com/office/drawing/2014/main" id="{25211486-B062-493C-880D-F86DFB6C5CF9}"/>
              </a:ext>
            </a:extLst>
          </p:cNvPr>
          <p:cNvGrpSpPr/>
          <p:nvPr/>
        </p:nvGrpSpPr>
        <p:grpSpPr>
          <a:xfrm>
            <a:off x="1432925" y="3565197"/>
            <a:ext cx="523271" cy="523273"/>
            <a:chOff x="6334467" y="3306356"/>
            <a:chExt cx="523271" cy="523273"/>
          </a:xfrm>
        </p:grpSpPr>
        <p:sp>
          <p:nvSpPr>
            <p:cNvPr id="56" name="Rounded Rectangle 189">
              <a:extLst>
                <a:ext uri="{FF2B5EF4-FFF2-40B4-BE49-F238E27FC236}">
                  <a16:creationId xmlns:a16="http://schemas.microsoft.com/office/drawing/2014/main" id="{BCFDBC4F-B389-41DD-A09A-2DCBE6556C6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09DFA0E3-9FF0-4E48-93AD-67797ABF414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91">
            <a:extLst>
              <a:ext uri="{FF2B5EF4-FFF2-40B4-BE49-F238E27FC236}">
                <a16:creationId xmlns:a16="http://schemas.microsoft.com/office/drawing/2014/main" id="{3ADF3EFE-A75A-450F-9AEC-8D763AFA2078}"/>
              </a:ext>
            </a:extLst>
          </p:cNvPr>
          <p:cNvGrpSpPr/>
          <p:nvPr/>
        </p:nvGrpSpPr>
        <p:grpSpPr>
          <a:xfrm>
            <a:off x="2445646" y="3564825"/>
            <a:ext cx="523271" cy="523274"/>
            <a:chOff x="7347188" y="3305984"/>
            <a:chExt cx="523271" cy="523274"/>
          </a:xfrm>
        </p:grpSpPr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id="{0E159E92-93A6-4462-BD57-4E11A04877A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45BFCB3B-B5B7-4B8E-938F-F4DEE8710D9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1" name="Group 194">
            <a:extLst>
              <a:ext uri="{FF2B5EF4-FFF2-40B4-BE49-F238E27FC236}">
                <a16:creationId xmlns:a16="http://schemas.microsoft.com/office/drawing/2014/main" id="{A05AF501-F126-46FD-B92D-79B926E2FFCF}"/>
              </a:ext>
            </a:extLst>
          </p:cNvPr>
          <p:cNvGrpSpPr/>
          <p:nvPr/>
        </p:nvGrpSpPr>
        <p:grpSpPr>
          <a:xfrm>
            <a:off x="67455" y="4198544"/>
            <a:ext cx="523271" cy="523274"/>
            <a:chOff x="4968997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A1010470-CD37-479A-966F-A0F9E8A079C1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4A037350-7BEB-4D94-8AA3-CAFF1C67C1C6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97">
            <a:extLst>
              <a:ext uri="{FF2B5EF4-FFF2-40B4-BE49-F238E27FC236}">
                <a16:creationId xmlns:a16="http://schemas.microsoft.com/office/drawing/2014/main" id="{29728BF5-3F87-4CE3-AC86-67541C8E71EE}"/>
              </a:ext>
            </a:extLst>
          </p:cNvPr>
          <p:cNvGrpSpPr/>
          <p:nvPr/>
        </p:nvGrpSpPr>
        <p:grpSpPr>
          <a:xfrm>
            <a:off x="1432925" y="4198916"/>
            <a:ext cx="523271" cy="523273"/>
            <a:chOff x="6334467" y="3940075"/>
            <a:chExt cx="523271" cy="523273"/>
          </a:xfrm>
        </p:grpSpPr>
        <p:sp>
          <p:nvSpPr>
            <p:cNvPr id="65" name="Rounded Rectangle 198">
              <a:extLst>
                <a:ext uri="{FF2B5EF4-FFF2-40B4-BE49-F238E27FC236}">
                  <a16:creationId xmlns:a16="http://schemas.microsoft.com/office/drawing/2014/main" id="{42DBC868-07E2-4F56-B288-384F28D1076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1DFE27B2-95D2-4128-B0BC-3833F0865FB4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200">
            <a:extLst>
              <a:ext uri="{FF2B5EF4-FFF2-40B4-BE49-F238E27FC236}">
                <a16:creationId xmlns:a16="http://schemas.microsoft.com/office/drawing/2014/main" id="{C6E8F2C1-CB11-4929-8C1B-71E46DBF2A13}"/>
              </a:ext>
            </a:extLst>
          </p:cNvPr>
          <p:cNvGrpSpPr/>
          <p:nvPr/>
        </p:nvGrpSpPr>
        <p:grpSpPr>
          <a:xfrm>
            <a:off x="2445646" y="4198544"/>
            <a:ext cx="523271" cy="523274"/>
            <a:chOff x="7347188" y="3939703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31EA9FDC-0BCC-4741-8162-3CF028457B3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585A1FFB-EEAE-4FCE-8C91-F060088F41E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206">
            <a:extLst>
              <a:ext uri="{FF2B5EF4-FFF2-40B4-BE49-F238E27FC236}">
                <a16:creationId xmlns:a16="http://schemas.microsoft.com/office/drawing/2014/main" id="{6E4FD429-A8E2-4467-9F91-348B61550B7A}"/>
              </a:ext>
            </a:extLst>
          </p:cNvPr>
          <p:cNvGrpSpPr/>
          <p:nvPr/>
        </p:nvGrpSpPr>
        <p:grpSpPr>
          <a:xfrm>
            <a:off x="67455" y="3564825"/>
            <a:ext cx="523271" cy="523274"/>
            <a:chOff x="4968997" y="3305984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5182BA2E-4BB0-49DC-8925-6E85AE3AA68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C064F398-BFB9-497E-BE32-785255F4148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FE869AC-A285-4787-88FE-CF5F6FF3B0B3}"/>
              </a:ext>
            </a:extLst>
          </p:cNvPr>
          <p:cNvGrpSpPr/>
          <p:nvPr/>
        </p:nvGrpSpPr>
        <p:grpSpPr>
          <a:xfrm>
            <a:off x="1395683" y="494730"/>
            <a:ext cx="2553128" cy="1062784"/>
            <a:chOff x="6213353" y="1697054"/>
            <a:chExt cx="2553128" cy="1062784"/>
          </a:xfrm>
        </p:grpSpPr>
        <p:sp>
          <p:nvSpPr>
            <p:cNvPr id="74" name="Oval Callout 70">
              <a:extLst>
                <a:ext uri="{FF2B5EF4-FFF2-40B4-BE49-F238E27FC236}">
                  <a16:creationId xmlns:a16="http://schemas.microsoft.com/office/drawing/2014/main" id="{71C8B292-6E5D-4B25-A51C-EC63E9AFCE6F}"/>
                </a:ext>
              </a:extLst>
            </p:cNvPr>
            <p:cNvSpPr/>
            <p:nvPr/>
          </p:nvSpPr>
          <p:spPr>
            <a:xfrm>
              <a:off x="6446867" y="1770606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loud Callout 71">
              <a:extLst>
                <a:ext uri="{FF2B5EF4-FFF2-40B4-BE49-F238E27FC236}">
                  <a16:creationId xmlns:a16="http://schemas.microsoft.com/office/drawing/2014/main" id="{771DAE63-2C17-4DFC-8B6A-ED5763C53BAD}"/>
                </a:ext>
              </a:extLst>
            </p:cNvPr>
            <p:cNvSpPr/>
            <p:nvPr/>
          </p:nvSpPr>
          <p:spPr>
            <a:xfrm>
              <a:off x="6213353" y="1697054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5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2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hồng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3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vàng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76" name="Picture 2" descr="F:\AAA-LÀM ẢNH SLIDE\Bai5-HĐ2(2).png">
            <a:extLst>
              <a:ext uri="{FF2B5EF4-FFF2-40B4-BE49-F238E27FC236}">
                <a16:creationId xmlns:a16="http://schemas.microsoft.com/office/drawing/2014/main" id="{87487F4B-8DA8-4AE6-8BBE-6D35A996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269131" y="1341671"/>
            <a:ext cx="1483066" cy="1865029"/>
          </a:xfrm>
          <a:prstGeom prst="rect">
            <a:avLst/>
          </a:prstGeom>
          <a:noFill/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C833A16-3286-45D8-9032-C92C8D40C6FD}"/>
              </a:ext>
            </a:extLst>
          </p:cNvPr>
          <p:cNvSpPr txBox="1"/>
          <p:nvPr/>
        </p:nvSpPr>
        <p:spPr>
          <a:xfrm>
            <a:off x="2160306" y="16763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4EBB1EE1-7934-45BE-B6A0-020E8008BE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62" y="1225621"/>
            <a:ext cx="1820511" cy="1988150"/>
          </a:xfrm>
          <a:prstGeom prst="rect">
            <a:avLst/>
          </a:prstGeom>
        </p:spPr>
      </p:pic>
      <p:sp>
        <p:nvSpPr>
          <p:cNvPr id="79" name="Cloud Callout 65">
            <a:extLst>
              <a:ext uri="{FF2B5EF4-FFF2-40B4-BE49-F238E27FC236}">
                <a16:creationId xmlns:a16="http://schemas.microsoft.com/office/drawing/2014/main" id="{6FF8B8AC-9A52-4638-9A29-BB048EB066C7}"/>
              </a:ext>
            </a:extLst>
          </p:cNvPr>
          <p:cNvSpPr/>
          <p:nvPr/>
        </p:nvSpPr>
        <p:spPr>
          <a:xfrm>
            <a:off x="5727179" y="510028"/>
            <a:ext cx="1892173" cy="1116831"/>
          </a:xfrm>
          <a:prstGeom prst="cloudCallout">
            <a:avLst>
              <a:gd name="adj1" fmla="val 27520"/>
              <a:gd name="adj2" fmla="val 725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5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gồm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1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4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nhỏ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FA110F0D-40E1-4BA1-8DD1-C03FF9D2EF4E}"/>
              </a:ext>
            </a:extLst>
          </p:cNvPr>
          <p:cNvSpPr txBox="1">
            <a:spLocks/>
          </p:cNvSpPr>
          <p:nvPr/>
        </p:nvSpPr>
        <p:spPr>
          <a:xfrm>
            <a:off x="7713350" y="363270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C19A72D6-BC63-40E0-BAC4-B70A8AF710F5}"/>
              </a:ext>
            </a:extLst>
          </p:cNvPr>
          <p:cNvSpPr txBox="1">
            <a:spLocks/>
          </p:cNvSpPr>
          <p:nvPr/>
        </p:nvSpPr>
        <p:spPr>
          <a:xfrm>
            <a:off x="6519631" y="363270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A01CD8A-5894-4D96-91DA-245C3F0EA9FC}"/>
              </a:ext>
            </a:extLst>
          </p:cNvPr>
          <p:cNvSpPr txBox="1">
            <a:spLocks/>
          </p:cNvSpPr>
          <p:nvPr/>
        </p:nvSpPr>
        <p:spPr>
          <a:xfrm>
            <a:off x="7713350" y="426642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060FA63-9720-4D78-A049-23FF4092AF98}"/>
              </a:ext>
            </a:extLst>
          </p:cNvPr>
          <p:cNvSpPr txBox="1">
            <a:spLocks/>
          </p:cNvSpPr>
          <p:nvPr/>
        </p:nvSpPr>
        <p:spPr>
          <a:xfrm>
            <a:off x="6519631" y="426642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DBA26AF-B8DF-49C2-B59B-DBDB9479DF36}"/>
              </a:ext>
            </a:extLst>
          </p:cNvPr>
          <p:cNvGrpSpPr/>
          <p:nvPr/>
        </p:nvGrpSpPr>
        <p:grpSpPr>
          <a:xfrm>
            <a:off x="6134937" y="3563143"/>
            <a:ext cx="523271" cy="523274"/>
            <a:chOff x="4968997" y="3305984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8F435607-F42D-4F1F-A347-EEC7629F1CD8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46345C1E-6831-4141-B781-B359D6A6906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CC626CC-80C8-4BC0-A0CA-BCD141876CB6}"/>
              </a:ext>
            </a:extLst>
          </p:cNvPr>
          <p:cNvGrpSpPr/>
          <p:nvPr/>
        </p:nvGrpSpPr>
        <p:grpSpPr>
          <a:xfrm>
            <a:off x="7500407" y="3563515"/>
            <a:ext cx="523271" cy="523273"/>
            <a:chOff x="6334467" y="3306356"/>
            <a:chExt cx="523271" cy="523273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07CA76C-67B3-4F04-813A-B33379B96C5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2EEFA49F-3A0C-4B70-A39D-0B8ADDC76305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4DD9A78-8366-4300-A6DF-C99CE9DB356C}"/>
              </a:ext>
            </a:extLst>
          </p:cNvPr>
          <p:cNvGrpSpPr/>
          <p:nvPr/>
        </p:nvGrpSpPr>
        <p:grpSpPr>
          <a:xfrm>
            <a:off x="8513128" y="3563143"/>
            <a:ext cx="523271" cy="523274"/>
            <a:chOff x="7347188" y="3305984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F81B952A-0E70-40B9-A7A7-EAB3F98A9CE6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FDAEC4F9-283B-4979-A71D-D5A0190F0ABA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681927-8CE4-4DC7-8C8F-2266CB97F4B2}"/>
              </a:ext>
            </a:extLst>
          </p:cNvPr>
          <p:cNvGrpSpPr/>
          <p:nvPr/>
        </p:nvGrpSpPr>
        <p:grpSpPr>
          <a:xfrm>
            <a:off x="6134937" y="4196862"/>
            <a:ext cx="523271" cy="523274"/>
            <a:chOff x="4968997" y="3939703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2B5112FA-B4CA-4E89-9F7A-565E281D3B6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F72D1BBB-BF15-4941-8419-E47FD830C80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D3508C8-619C-45FC-9C34-C9B59986FD49}"/>
              </a:ext>
            </a:extLst>
          </p:cNvPr>
          <p:cNvGrpSpPr/>
          <p:nvPr/>
        </p:nvGrpSpPr>
        <p:grpSpPr>
          <a:xfrm>
            <a:off x="7500407" y="4197234"/>
            <a:ext cx="523271" cy="523273"/>
            <a:chOff x="6334467" y="3940075"/>
            <a:chExt cx="523271" cy="523273"/>
          </a:xfrm>
        </p:grpSpPr>
        <p:sp>
          <p:nvSpPr>
            <p:cNvPr id="97" name="Rounded Rectangle 97">
              <a:extLst>
                <a:ext uri="{FF2B5EF4-FFF2-40B4-BE49-F238E27FC236}">
                  <a16:creationId xmlns:a16="http://schemas.microsoft.com/office/drawing/2014/main" id="{511D07A5-85E7-4413-B5BE-6B4683C7252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6AAE3A1-6990-402F-9F18-99267F801BC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C4E88A7-D7E7-4F25-9C95-03529D229631}"/>
              </a:ext>
            </a:extLst>
          </p:cNvPr>
          <p:cNvGrpSpPr/>
          <p:nvPr/>
        </p:nvGrpSpPr>
        <p:grpSpPr>
          <a:xfrm>
            <a:off x="8513128" y="4196862"/>
            <a:ext cx="523271" cy="523274"/>
            <a:chOff x="7347188" y="3939703"/>
            <a:chExt cx="523271" cy="523274"/>
          </a:xfrm>
        </p:grpSpPr>
        <p:sp>
          <p:nvSpPr>
            <p:cNvPr id="100" name="Rounded Rectangle 3">
              <a:extLst>
                <a:ext uri="{FF2B5EF4-FFF2-40B4-BE49-F238E27FC236}">
                  <a16:creationId xmlns:a16="http://schemas.microsoft.com/office/drawing/2014/main" id="{F1C00EE4-3AA5-430E-AB8E-7804B2FABC6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9408E8E2-F51D-4E08-8BB1-6EA6A9D6C3D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645DFFC-F456-4B1B-BF87-45C35E079330}"/>
              </a:ext>
            </a:extLst>
          </p:cNvPr>
          <p:cNvGrpSpPr/>
          <p:nvPr/>
        </p:nvGrpSpPr>
        <p:grpSpPr>
          <a:xfrm>
            <a:off x="7500407" y="3556883"/>
            <a:ext cx="523271" cy="523273"/>
            <a:chOff x="6334467" y="3306356"/>
            <a:chExt cx="523271" cy="523273"/>
          </a:xfrm>
        </p:grpSpPr>
        <p:sp>
          <p:nvSpPr>
            <p:cNvPr id="103" name="Rounded Rectangle 189">
              <a:extLst>
                <a:ext uri="{FF2B5EF4-FFF2-40B4-BE49-F238E27FC236}">
                  <a16:creationId xmlns:a16="http://schemas.microsoft.com/office/drawing/2014/main" id="{AA08F511-B829-4E22-9290-EC317FA9ECF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13AB0EDB-21A0-4F2C-9849-AB42A624864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08BCFD4-A96A-45CD-986E-B978406E1F45}"/>
              </a:ext>
            </a:extLst>
          </p:cNvPr>
          <p:cNvGrpSpPr/>
          <p:nvPr/>
        </p:nvGrpSpPr>
        <p:grpSpPr>
          <a:xfrm>
            <a:off x="8513128" y="3556511"/>
            <a:ext cx="523271" cy="523274"/>
            <a:chOff x="7347188" y="3305984"/>
            <a:chExt cx="523271" cy="523274"/>
          </a:xfrm>
        </p:grpSpPr>
        <p:sp>
          <p:nvSpPr>
            <p:cNvPr id="106" name="Rounded Rectangle 3">
              <a:extLst>
                <a:ext uri="{FF2B5EF4-FFF2-40B4-BE49-F238E27FC236}">
                  <a16:creationId xmlns:a16="http://schemas.microsoft.com/office/drawing/2014/main" id="{C857AA67-0A00-4C13-86B5-7CF3162788F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BC5AB58-D0FE-44F2-BA41-B6311679E57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ACB0E6F-FDD0-4EB7-B280-20AD443E48B9}"/>
              </a:ext>
            </a:extLst>
          </p:cNvPr>
          <p:cNvGrpSpPr/>
          <p:nvPr/>
        </p:nvGrpSpPr>
        <p:grpSpPr>
          <a:xfrm>
            <a:off x="6134937" y="4190230"/>
            <a:ext cx="523271" cy="523274"/>
            <a:chOff x="4968997" y="3939703"/>
            <a:chExt cx="523271" cy="523274"/>
          </a:xfrm>
        </p:grpSpPr>
        <p:sp>
          <p:nvSpPr>
            <p:cNvPr id="109" name="Rounded Rectangle 3">
              <a:extLst>
                <a:ext uri="{FF2B5EF4-FFF2-40B4-BE49-F238E27FC236}">
                  <a16:creationId xmlns:a16="http://schemas.microsoft.com/office/drawing/2014/main" id="{54F93DEB-C3A9-49B0-AE13-DC01F291C954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F4F20170-1EEA-40BE-81BC-1C072F38C509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149B725-F36F-46D9-BCEF-69BC790CEE1F}"/>
              </a:ext>
            </a:extLst>
          </p:cNvPr>
          <p:cNvGrpSpPr/>
          <p:nvPr/>
        </p:nvGrpSpPr>
        <p:grpSpPr>
          <a:xfrm>
            <a:off x="7500407" y="4190602"/>
            <a:ext cx="523271" cy="523273"/>
            <a:chOff x="6334467" y="3940075"/>
            <a:chExt cx="523271" cy="523273"/>
          </a:xfrm>
        </p:grpSpPr>
        <p:sp>
          <p:nvSpPr>
            <p:cNvPr id="112" name="Rounded Rectangle 198">
              <a:extLst>
                <a:ext uri="{FF2B5EF4-FFF2-40B4-BE49-F238E27FC236}">
                  <a16:creationId xmlns:a16="http://schemas.microsoft.com/office/drawing/2014/main" id="{58B2CC28-C90D-48A7-B0AF-20D414AA55D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F2A274AC-0DA3-45E1-AA28-3F88D5EF970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324417A-59FD-4FCE-A7CD-DF77F7895317}"/>
              </a:ext>
            </a:extLst>
          </p:cNvPr>
          <p:cNvGrpSpPr/>
          <p:nvPr/>
        </p:nvGrpSpPr>
        <p:grpSpPr>
          <a:xfrm>
            <a:off x="8513128" y="4190230"/>
            <a:ext cx="523271" cy="523274"/>
            <a:chOff x="7347188" y="3939703"/>
            <a:chExt cx="523271" cy="523274"/>
          </a:xfrm>
        </p:grpSpPr>
        <p:sp>
          <p:nvSpPr>
            <p:cNvPr id="115" name="Rounded Rectangle 3">
              <a:extLst>
                <a:ext uri="{FF2B5EF4-FFF2-40B4-BE49-F238E27FC236}">
                  <a16:creationId xmlns:a16="http://schemas.microsoft.com/office/drawing/2014/main" id="{8BD8680B-91A2-45DF-AD7D-27E96C1A8F1B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ontent Placeholder 2">
              <a:extLst>
                <a:ext uri="{FF2B5EF4-FFF2-40B4-BE49-F238E27FC236}">
                  <a16:creationId xmlns:a16="http://schemas.microsoft.com/office/drawing/2014/main" id="{A8A70E52-C585-40F1-87D1-EFFDD251DE7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9A797CA-E6DA-4668-916F-DF252AEDEE72}"/>
              </a:ext>
            </a:extLst>
          </p:cNvPr>
          <p:cNvGrpSpPr/>
          <p:nvPr/>
        </p:nvGrpSpPr>
        <p:grpSpPr>
          <a:xfrm>
            <a:off x="6134937" y="3556511"/>
            <a:ext cx="523271" cy="523274"/>
            <a:chOff x="4968997" y="3305984"/>
            <a:chExt cx="523271" cy="523274"/>
          </a:xfrm>
        </p:grpSpPr>
        <p:sp>
          <p:nvSpPr>
            <p:cNvPr id="118" name="Rounded Rectangle 3">
              <a:extLst>
                <a:ext uri="{FF2B5EF4-FFF2-40B4-BE49-F238E27FC236}">
                  <a16:creationId xmlns:a16="http://schemas.microsoft.com/office/drawing/2014/main" id="{F991CF51-F9CF-488C-BD71-71BB64A8C40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ontent Placeholder 2">
              <a:extLst>
                <a:ext uri="{FF2B5EF4-FFF2-40B4-BE49-F238E27FC236}">
                  <a16:creationId xmlns:a16="http://schemas.microsoft.com/office/drawing/2014/main" id="{CFC4E61E-E9B0-4807-B423-4C4CDA4EB4BE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6D9881A6-8E59-487A-80C4-78894356F129}"/>
              </a:ext>
            </a:extLst>
          </p:cNvPr>
          <p:cNvSpPr txBox="1"/>
          <p:nvPr/>
        </p:nvSpPr>
        <p:spPr>
          <a:xfrm>
            <a:off x="2497735" y="25272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11">
            <a:extLst>
              <a:ext uri="{FF2B5EF4-FFF2-40B4-BE49-F238E27FC236}">
                <a16:creationId xmlns:a16="http://schemas.microsoft.com/office/drawing/2014/main" id="{5665339D-23BD-4D45-98A3-6A16A8BE3B2C}"/>
              </a:ext>
            </a:extLst>
          </p:cNvPr>
          <p:cNvGrpSpPr/>
          <p:nvPr/>
        </p:nvGrpSpPr>
        <p:grpSpPr>
          <a:xfrm>
            <a:off x="3536740" y="3672840"/>
            <a:ext cx="348319" cy="349101"/>
            <a:chOff x="1184246" y="3725799"/>
            <a:chExt cx="348319" cy="349101"/>
          </a:xfrm>
        </p:grpSpPr>
        <p:sp>
          <p:nvSpPr>
            <p:cNvPr id="122" name="Rounded Rectangle 3">
              <a:extLst>
                <a:ext uri="{FF2B5EF4-FFF2-40B4-BE49-F238E27FC236}">
                  <a16:creationId xmlns:a16="http://schemas.microsoft.com/office/drawing/2014/main" id="{607914AF-7869-426C-B127-0D527039135B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F5D5FAEC-0D4F-4864-BCF5-779CA308B50D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12">
            <a:extLst>
              <a:ext uri="{FF2B5EF4-FFF2-40B4-BE49-F238E27FC236}">
                <a16:creationId xmlns:a16="http://schemas.microsoft.com/office/drawing/2014/main" id="{534E5547-CB38-4833-B312-9965D26D9B91}"/>
              </a:ext>
            </a:extLst>
          </p:cNvPr>
          <p:cNvGrpSpPr/>
          <p:nvPr/>
        </p:nvGrpSpPr>
        <p:grpSpPr>
          <a:xfrm>
            <a:off x="3553333" y="4113019"/>
            <a:ext cx="348319" cy="352013"/>
            <a:chOff x="1191798" y="4137843"/>
            <a:chExt cx="348319" cy="352013"/>
          </a:xfrm>
        </p:grpSpPr>
        <p:sp>
          <p:nvSpPr>
            <p:cNvPr id="125" name="Rounded Rectangle 3">
              <a:extLst>
                <a:ext uri="{FF2B5EF4-FFF2-40B4-BE49-F238E27FC236}">
                  <a16:creationId xmlns:a16="http://schemas.microsoft.com/office/drawing/2014/main" id="{28A8A6A6-138D-482D-BEA6-CE0E50107809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D6E51DA8-225F-4204-91A1-18AA999DFBBD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1">
            <a:extLst>
              <a:ext uri="{FF2B5EF4-FFF2-40B4-BE49-F238E27FC236}">
                <a16:creationId xmlns:a16="http://schemas.microsoft.com/office/drawing/2014/main" id="{E8B36EEC-B12B-42F2-BB92-222C94CE5805}"/>
              </a:ext>
            </a:extLst>
          </p:cNvPr>
          <p:cNvGrpSpPr/>
          <p:nvPr/>
        </p:nvGrpSpPr>
        <p:grpSpPr>
          <a:xfrm>
            <a:off x="3565312" y="3674334"/>
            <a:ext cx="368165" cy="405374"/>
            <a:chOff x="1184246" y="3726579"/>
            <a:chExt cx="348319" cy="365389"/>
          </a:xfrm>
          <a:solidFill>
            <a:srgbClr val="73C6E8"/>
          </a:solidFill>
        </p:grpSpPr>
        <p:sp>
          <p:nvSpPr>
            <p:cNvPr id="128" name="Rounded Rectangle 3">
              <a:extLst>
                <a:ext uri="{FF2B5EF4-FFF2-40B4-BE49-F238E27FC236}">
                  <a16:creationId xmlns:a16="http://schemas.microsoft.com/office/drawing/2014/main" id="{05C6D2A2-08E1-4301-86A2-969E3D9AED82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AF694F59-5455-4D08-846D-682A3A7B54FA}"/>
                </a:ext>
              </a:extLst>
            </p:cNvPr>
            <p:cNvSpPr txBox="1">
              <a:spLocks/>
            </p:cNvSpPr>
            <p:nvPr/>
          </p:nvSpPr>
          <p:spPr>
            <a:xfrm>
              <a:off x="1254022" y="3753110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30" name="Group 112">
            <a:extLst>
              <a:ext uri="{FF2B5EF4-FFF2-40B4-BE49-F238E27FC236}">
                <a16:creationId xmlns:a16="http://schemas.microsoft.com/office/drawing/2014/main" id="{F41465DD-9498-4E7C-8A13-1A16BA4FE0BB}"/>
              </a:ext>
            </a:extLst>
          </p:cNvPr>
          <p:cNvGrpSpPr/>
          <p:nvPr/>
        </p:nvGrpSpPr>
        <p:grpSpPr>
          <a:xfrm>
            <a:off x="3569853" y="4115604"/>
            <a:ext cx="368166" cy="368168"/>
            <a:chOff x="1191798" y="4141534"/>
            <a:chExt cx="348319" cy="348321"/>
          </a:xfrm>
          <a:solidFill>
            <a:srgbClr val="73C6E8"/>
          </a:solidFill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6A954653-34F9-473F-AEC4-E737775150E6}"/>
                </a:ext>
              </a:extLst>
            </p:cNvPr>
            <p:cNvSpPr/>
            <p:nvPr/>
          </p:nvSpPr>
          <p:spPr>
            <a:xfrm>
              <a:off x="1191798" y="4141534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A0C13E19-FEE9-479E-9AAF-D5E0A10BEE78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id="{DDCCE883-8A99-4A9B-ABE2-3D57463DEE98}"/>
              </a:ext>
            </a:extLst>
          </p:cNvPr>
          <p:cNvSpPr txBox="1">
            <a:spLocks/>
          </p:cNvSpPr>
          <p:nvPr/>
        </p:nvSpPr>
        <p:spPr>
          <a:xfrm>
            <a:off x="3896969" y="3744188"/>
            <a:ext cx="2158500" cy="3636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E76279B8-0F95-4778-9140-293E52B36391}"/>
              </a:ext>
            </a:extLst>
          </p:cNvPr>
          <p:cNvSpPr txBox="1">
            <a:spLocks/>
          </p:cNvSpPr>
          <p:nvPr/>
        </p:nvSpPr>
        <p:spPr>
          <a:xfrm>
            <a:off x="3904521" y="4159144"/>
            <a:ext cx="2150948" cy="2249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225F9E90-0BD1-4E60-AE74-27A7602AB8EB}"/>
              </a:ext>
            </a:extLst>
          </p:cNvPr>
          <p:cNvSpPr txBox="1">
            <a:spLocks/>
          </p:cNvSpPr>
          <p:nvPr/>
        </p:nvSpPr>
        <p:spPr>
          <a:xfrm>
            <a:off x="2621678" y="3760236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943143"/>
      </p:ext>
    </p:extLst>
  </p:cSld>
  <p:clrMapOvr>
    <a:masterClrMapping/>
  </p:clrMapOvr>
  <p:transition advTm="1742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33" grpId="0"/>
      <p:bldP spid="34" grpId="0"/>
      <p:bldP spid="35" grpId="0"/>
      <p:bldP spid="36" grpId="0"/>
      <p:bldP spid="77" grpId="0"/>
      <p:bldP spid="79" grpId="0" animBg="1"/>
      <p:bldP spid="80" grpId="0"/>
      <p:bldP spid="81" grpId="0"/>
      <p:bldP spid="82" grpId="0"/>
      <p:bldP spid="83" grpId="0"/>
      <p:bldP spid="120" grpId="0"/>
      <p:bldP spid="133" grpId="0"/>
      <p:bldP spid="134" grpId="0"/>
      <p:bldP spid="1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F4B6F-E5FA-490A-A5B9-E66CD77B3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19" y="1421246"/>
            <a:ext cx="3863106" cy="19315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53168"/>
      </p:ext>
    </p:extLst>
  </p:cSld>
  <p:clrMapOvr>
    <a:masterClrMapping/>
  </p:clrMapOvr>
  <p:transition advTm="52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HĐ-1c(2).png">
            <a:extLst>
              <a:ext uri="{FF2B5EF4-FFF2-40B4-BE49-F238E27FC236}">
                <a16:creationId xmlns:a16="http://schemas.microsoft.com/office/drawing/2014/main" id="{55D063C9-7456-40D7-8F27-997A5D04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1490" y="571566"/>
            <a:ext cx="2816358" cy="2415809"/>
          </a:xfrm>
          <a:prstGeom prst="rect">
            <a:avLst/>
          </a:prstGeom>
          <a:noFill/>
        </p:spPr>
      </p:pic>
      <p:pic>
        <p:nvPicPr>
          <p:cNvPr id="5" name="Picture 4" descr="F:\AAA-LÀM ẢNH SLIDE\Bai5-HĐ2-1(3).png">
            <a:extLst>
              <a:ext uri="{FF2B5EF4-FFF2-40B4-BE49-F238E27FC236}">
                <a16:creationId xmlns:a16="http://schemas.microsoft.com/office/drawing/2014/main" id="{F65DCB9D-2CDA-4E3F-BFFB-C9D577E6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176156" y="1631143"/>
            <a:ext cx="764015" cy="350603"/>
          </a:xfrm>
          <a:prstGeom prst="rect">
            <a:avLst/>
          </a:prstGeom>
          <a:noFill/>
        </p:spPr>
      </p:pic>
      <p:pic>
        <p:nvPicPr>
          <p:cNvPr id="6" name="Picture 5" descr="F:\AAA-LÀM ẢNH SLIDE\Bai5-HĐ2-1(2).png">
            <a:extLst>
              <a:ext uri="{FF2B5EF4-FFF2-40B4-BE49-F238E27FC236}">
                <a16:creationId xmlns:a16="http://schemas.microsoft.com/office/drawing/2014/main" id="{E4D1E71E-29C0-4D28-918E-2824A924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21297">
            <a:off x="6848505" y="1955598"/>
            <a:ext cx="1411224" cy="652929"/>
          </a:xfrm>
          <a:prstGeom prst="rect">
            <a:avLst/>
          </a:prstGeom>
          <a:noFill/>
        </p:spPr>
      </p:pic>
      <p:pic>
        <p:nvPicPr>
          <p:cNvPr id="7" name="Picture 5" descr="F:\AAA-LÀM ẢNH SLIDE\Bai5-HĐ2-1(2).png">
            <a:extLst>
              <a:ext uri="{FF2B5EF4-FFF2-40B4-BE49-F238E27FC236}">
                <a16:creationId xmlns:a16="http://schemas.microsoft.com/office/drawing/2014/main" id="{8204EAB7-B09F-4D1D-AEB7-ED175F89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8152" y="1192753"/>
            <a:ext cx="621423" cy="287513"/>
          </a:xfrm>
          <a:prstGeom prst="rect">
            <a:avLst/>
          </a:prstGeom>
          <a:noFill/>
        </p:spPr>
      </p:pic>
      <p:pic>
        <p:nvPicPr>
          <p:cNvPr id="8" name="Picture 4" descr="F:\AAA-LÀM ẢNH SLIDE\Bai5-HĐ2-1(3).png">
            <a:extLst>
              <a:ext uri="{FF2B5EF4-FFF2-40B4-BE49-F238E27FC236}">
                <a16:creationId xmlns:a16="http://schemas.microsoft.com/office/drawing/2014/main" id="{10BF25C9-89A4-4BE9-BB5A-1682AE1B4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12371" y="1556351"/>
            <a:ext cx="687499" cy="315491"/>
          </a:xfrm>
          <a:prstGeom prst="rect">
            <a:avLst/>
          </a:prstGeom>
          <a:noFill/>
        </p:spPr>
      </p:pic>
      <p:pic>
        <p:nvPicPr>
          <p:cNvPr id="9" name="Picture 8" descr="F:\AAA-PDF-SGK\7.png">
            <a:extLst>
              <a:ext uri="{FF2B5EF4-FFF2-40B4-BE49-F238E27FC236}">
                <a16:creationId xmlns:a16="http://schemas.microsoft.com/office/drawing/2014/main" id="{A285F801-E838-4CB8-BCB8-9C2D121E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38415" y="19567"/>
            <a:ext cx="1541815" cy="326248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59391A-9457-4B14-A0F3-6424AB3D6D7B}"/>
              </a:ext>
            </a:extLst>
          </p:cNvPr>
          <p:cNvSpPr txBox="1"/>
          <p:nvPr/>
        </p:nvSpPr>
        <p:spPr>
          <a:xfrm>
            <a:off x="4252941" y="16755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1DB7E-D70E-46C2-8F35-0B4AAEC9B125}"/>
              </a:ext>
            </a:extLst>
          </p:cNvPr>
          <p:cNvSpPr txBox="1"/>
          <p:nvPr/>
        </p:nvSpPr>
        <p:spPr>
          <a:xfrm>
            <a:off x="4001727" y="93272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339CDD-6A3B-41DF-8CCB-7597EE45CDA4}"/>
              </a:ext>
            </a:extLst>
          </p:cNvPr>
          <p:cNvGrpSpPr/>
          <p:nvPr/>
        </p:nvGrpSpPr>
        <p:grpSpPr>
          <a:xfrm>
            <a:off x="4502389" y="859401"/>
            <a:ext cx="653730" cy="778432"/>
            <a:chOff x="4549952" y="2048934"/>
            <a:chExt cx="653730" cy="724431"/>
          </a:xfrm>
        </p:grpSpPr>
        <p:pic>
          <p:nvPicPr>
            <p:cNvPr id="13" name="Picture 3" descr="F:\AAA-PDF-SGK\2.png">
              <a:extLst>
                <a:ext uri="{FF2B5EF4-FFF2-40B4-BE49-F238E27FC236}">
                  <a16:creationId xmlns:a16="http://schemas.microsoft.com/office/drawing/2014/main" id="{8002E6F4-5C69-4E22-84CB-DA9FCC8BB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A7A917-23C5-4708-8742-D244FBF664FF}"/>
                </a:ext>
              </a:extLst>
            </p:cNvPr>
            <p:cNvSpPr txBox="1"/>
            <p:nvPr/>
          </p:nvSpPr>
          <p:spPr>
            <a:xfrm>
              <a:off x="4635951" y="2048934"/>
              <a:ext cx="401072" cy="658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82FD53-7D82-4822-A969-527A184DDF3B}"/>
              </a:ext>
            </a:extLst>
          </p:cNvPr>
          <p:cNvGrpSpPr/>
          <p:nvPr/>
        </p:nvGrpSpPr>
        <p:grpSpPr>
          <a:xfrm>
            <a:off x="3861745" y="1525446"/>
            <a:ext cx="653730" cy="745675"/>
            <a:chOff x="3909308" y="2726267"/>
            <a:chExt cx="653730" cy="693946"/>
          </a:xfrm>
        </p:grpSpPr>
        <p:pic>
          <p:nvPicPr>
            <p:cNvPr id="16" name="Picture 4" descr="F:\AAA-PDF-SGK\3.png">
              <a:extLst>
                <a:ext uri="{FF2B5EF4-FFF2-40B4-BE49-F238E27FC236}">
                  <a16:creationId xmlns:a16="http://schemas.microsoft.com/office/drawing/2014/main" id="{23CC2EF1-E397-46E2-AA32-6FCC5262E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3419F2-CD32-420F-A106-4457CB8D56C9}"/>
                </a:ext>
              </a:extLst>
            </p:cNvPr>
            <p:cNvSpPr txBox="1"/>
            <p:nvPr/>
          </p:nvSpPr>
          <p:spPr>
            <a:xfrm>
              <a:off x="4004089" y="2726267"/>
              <a:ext cx="401072" cy="658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CF62EE-D209-4327-8A30-4418F5CFFBED}"/>
              </a:ext>
            </a:extLst>
          </p:cNvPr>
          <p:cNvGrpSpPr/>
          <p:nvPr/>
        </p:nvGrpSpPr>
        <p:grpSpPr>
          <a:xfrm>
            <a:off x="4502389" y="1531089"/>
            <a:ext cx="653730" cy="739609"/>
            <a:chOff x="4549952" y="2731911"/>
            <a:chExt cx="653730" cy="688301"/>
          </a:xfrm>
        </p:grpSpPr>
        <p:pic>
          <p:nvPicPr>
            <p:cNvPr id="19" name="Picture 5" descr="F:\AAA-PDF-SGK\4.png">
              <a:extLst>
                <a:ext uri="{FF2B5EF4-FFF2-40B4-BE49-F238E27FC236}">
                  <a16:creationId xmlns:a16="http://schemas.microsoft.com/office/drawing/2014/main" id="{2553492A-518D-44E9-B644-347CDEA75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3DBC40-796C-47CE-9D56-89630A2F4AB2}"/>
                </a:ext>
              </a:extLst>
            </p:cNvPr>
            <p:cNvSpPr txBox="1"/>
            <p:nvPr/>
          </p:nvSpPr>
          <p:spPr>
            <a:xfrm>
              <a:off x="4635951" y="2731911"/>
              <a:ext cx="401072" cy="658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2689ED-D92E-4165-BB95-FF98B12420DD}"/>
              </a:ext>
            </a:extLst>
          </p:cNvPr>
          <p:cNvGrpSpPr/>
          <p:nvPr/>
        </p:nvGrpSpPr>
        <p:grpSpPr>
          <a:xfrm>
            <a:off x="4502389" y="2207541"/>
            <a:ext cx="653730" cy="722340"/>
            <a:chOff x="4549952" y="3408363"/>
            <a:chExt cx="653730" cy="672230"/>
          </a:xfrm>
        </p:grpSpPr>
        <p:pic>
          <p:nvPicPr>
            <p:cNvPr id="22" name="Picture 7" descr="F:\AAA-PDF-SGK\6.png">
              <a:extLst>
                <a:ext uri="{FF2B5EF4-FFF2-40B4-BE49-F238E27FC236}">
                  <a16:creationId xmlns:a16="http://schemas.microsoft.com/office/drawing/2014/main" id="{7C7787A0-B481-4707-9C80-69FF1ECB7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EC6C-A391-4F8A-8C29-E54F1A75A7D2}"/>
                </a:ext>
              </a:extLst>
            </p:cNvPr>
            <p:cNvSpPr txBox="1"/>
            <p:nvPr/>
          </p:nvSpPr>
          <p:spPr>
            <a:xfrm>
              <a:off x="4650378" y="3429001"/>
              <a:ext cx="378630" cy="60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896F06-AD00-4D90-9E80-E7478AF6F559}"/>
              </a:ext>
            </a:extLst>
          </p:cNvPr>
          <p:cNvGrpSpPr/>
          <p:nvPr/>
        </p:nvGrpSpPr>
        <p:grpSpPr>
          <a:xfrm>
            <a:off x="3864514" y="2199159"/>
            <a:ext cx="653730" cy="722340"/>
            <a:chOff x="3912077" y="3399981"/>
            <a:chExt cx="653730" cy="672230"/>
          </a:xfrm>
        </p:grpSpPr>
        <p:grpSp>
          <p:nvGrpSpPr>
            <p:cNvPr id="25" name="Group 121">
              <a:extLst>
                <a:ext uri="{FF2B5EF4-FFF2-40B4-BE49-F238E27FC236}">
                  <a16:creationId xmlns:a16="http://schemas.microsoft.com/office/drawing/2014/main" id="{C7082A38-9536-408A-BA6D-7FAAC8941710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98115D-7AD9-4D40-8CE1-7EA985A20E07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78630" cy="601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28" name="Picture 6" descr="F:\AAA-PDF-SGK\5.png">
                <a:extLst>
                  <a:ext uri="{FF2B5EF4-FFF2-40B4-BE49-F238E27FC236}">
                    <a16:creationId xmlns:a16="http://schemas.microsoft.com/office/drawing/2014/main" id="{7C7AFC4C-264E-4220-BF98-817BE0385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4079FC-F26A-4237-A925-0E06D27EEB8F}"/>
                </a:ext>
              </a:extLst>
            </p:cNvPr>
            <p:cNvSpPr txBox="1"/>
            <p:nvPr/>
          </p:nvSpPr>
          <p:spPr>
            <a:xfrm>
              <a:off x="4021665" y="3423363"/>
              <a:ext cx="378630" cy="601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29" name="Group 122">
            <a:extLst>
              <a:ext uri="{FF2B5EF4-FFF2-40B4-BE49-F238E27FC236}">
                <a16:creationId xmlns:a16="http://schemas.microsoft.com/office/drawing/2014/main" id="{4F221A1F-AD13-43A2-9FAF-41E28D0B7229}"/>
              </a:ext>
            </a:extLst>
          </p:cNvPr>
          <p:cNvGrpSpPr/>
          <p:nvPr/>
        </p:nvGrpSpPr>
        <p:grpSpPr>
          <a:xfrm>
            <a:off x="4488019" y="2219728"/>
            <a:ext cx="669290" cy="699066"/>
            <a:chOff x="4549952" y="3408363"/>
            <a:chExt cx="653730" cy="672230"/>
          </a:xfrm>
        </p:grpSpPr>
        <p:pic>
          <p:nvPicPr>
            <p:cNvPr id="30" name="Picture 7" descr="F:\AAA-PDF-SGK\6.png">
              <a:extLst>
                <a:ext uri="{FF2B5EF4-FFF2-40B4-BE49-F238E27FC236}">
                  <a16:creationId xmlns:a16="http://schemas.microsoft.com/office/drawing/2014/main" id="{60CB2560-F277-43D4-9945-9880E615D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7521B0-A439-4043-B86F-D62B0CCCCFE0}"/>
                </a:ext>
              </a:extLst>
            </p:cNvPr>
            <p:cNvSpPr txBox="1"/>
            <p:nvPr/>
          </p:nvSpPr>
          <p:spPr>
            <a:xfrm>
              <a:off x="4650378" y="3429001"/>
              <a:ext cx="441851" cy="621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32" name="Group 120">
            <a:extLst>
              <a:ext uri="{FF2B5EF4-FFF2-40B4-BE49-F238E27FC236}">
                <a16:creationId xmlns:a16="http://schemas.microsoft.com/office/drawing/2014/main" id="{9A7E7BAD-6666-4489-A82B-32E1ED41D570}"/>
              </a:ext>
            </a:extLst>
          </p:cNvPr>
          <p:cNvGrpSpPr/>
          <p:nvPr/>
        </p:nvGrpSpPr>
        <p:grpSpPr>
          <a:xfrm>
            <a:off x="4505158" y="1535702"/>
            <a:ext cx="653730" cy="707886"/>
            <a:chOff x="4549952" y="2731911"/>
            <a:chExt cx="653730" cy="720880"/>
          </a:xfrm>
        </p:grpSpPr>
        <p:pic>
          <p:nvPicPr>
            <p:cNvPr id="33" name="Picture 5" descr="F:\AAA-PDF-SGK\4.png">
              <a:extLst>
                <a:ext uri="{FF2B5EF4-FFF2-40B4-BE49-F238E27FC236}">
                  <a16:creationId xmlns:a16="http://schemas.microsoft.com/office/drawing/2014/main" id="{ECCE57DC-CCBC-4CC2-8399-4FDE45BB3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C2B4A5-2DFB-4D9F-BDA3-A18BE801EFB9}"/>
                </a:ext>
              </a:extLst>
            </p:cNvPr>
            <p:cNvSpPr txBox="1"/>
            <p:nvPr/>
          </p:nvSpPr>
          <p:spPr>
            <a:xfrm>
              <a:off x="4635951" y="2731911"/>
              <a:ext cx="482824" cy="720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35" name="Group 118">
            <a:extLst>
              <a:ext uri="{FF2B5EF4-FFF2-40B4-BE49-F238E27FC236}">
                <a16:creationId xmlns:a16="http://schemas.microsoft.com/office/drawing/2014/main" id="{F59ACDF5-1AB3-4734-B4C6-68C31F9F847C}"/>
              </a:ext>
            </a:extLst>
          </p:cNvPr>
          <p:cNvGrpSpPr/>
          <p:nvPr/>
        </p:nvGrpSpPr>
        <p:grpSpPr>
          <a:xfrm>
            <a:off x="4505158" y="868609"/>
            <a:ext cx="653730" cy="722340"/>
            <a:chOff x="4549952" y="2061996"/>
            <a:chExt cx="653730" cy="711369"/>
          </a:xfrm>
        </p:grpSpPr>
        <p:pic>
          <p:nvPicPr>
            <p:cNvPr id="36" name="Picture 3" descr="F:\AAA-PDF-SGK\2.png">
              <a:extLst>
                <a:ext uri="{FF2B5EF4-FFF2-40B4-BE49-F238E27FC236}">
                  <a16:creationId xmlns:a16="http://schemas.microsoft.com/office/drawing/2014/main" id="{6B42C2DD-C1F6-4105-8818-D5617063F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CDDB1E-E0D6-45C4-B6AE-2BC0C1E771C0}"/>
                </a:ext>
              </a:extLst>
            </p:cNvPr>
            <p:cNvSpPr txBox="1"/>
            <p:nvPr/>
          </p:nvSpPr>
          <p:spPr>
            <a:xfrm>
              <a:off x="4617357" y="2061996"/>
              <a:ext cx="488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8" name="Group 119">
            <a:extLst>
              <a:ext uri="{FF2B5EF4-FFF2-40B4-BE49-F238E27FC236}">
                <a16:creationId xmlns:a16="http://schemas.microsoft.com/office/drawing/2014/main" id="{E4338761-DAF6-4F47-9A64-B29544456324}"/>
              </a:ext>
            </a:extLst>
          </p:cNvPr>
          <p:cNvGrpSpPr/>
          <p:nvPr/>
        </p:nvGrpSpPr>
        <p:grpSpPr>
          <a:xfrm>
            <a:off x="3868774" y="1508511"/>
            <a:ext cx="653730" cy="707886"/>
            <a:chOff x="3898019" y="2726267"/>
            <a:chExt cx="653730" cy="707886"/>
          </a:xfrm>
        </p:grpSpPr>
        <p:pic>
          <p:nvPicPr>
            <p:cNvPr id="39" name="Picture 4" descr="F:\AAA-PDF-SGK\3.png">
              <a:extLst>
                <a:ext uri="{FF2B5EF4-FFF2-40B4-BE49-F238E27FC236}">
                  <a16:creationId xmlns:a16="http://schemas.microsoft.com/office/drawing/2014/main" id="{0BB5640C-3DB0-4493-BFBB-DDB6B1931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C1BF6A-748D-49ED-9AF1-4B09A9831157}"/>
                </a:ext>
              </a:extLst>
            </p:cNvPr>
            <p:cNvSpPr txBox="1"/>
            <p:nvPr/>
          </p:nvSpPr>
          <p:spPr>
            <a:xfrm>
              <a:off x="4004089" y="2726267"/>
              <a:ext cx="4828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726790-556A-4912-86EE-229BBDA088AA}"/>
              </a:ext>
            </a:extLst>
          </p:cNvPr>
          <p:cNvGrpSpPr/>
          <p:nvPr/>
        </p:nvGrpSpPr>
        <p:grpSpPr>
          <a:xfrm>
            <a:off x="3861745" y="2174557"/>
            <a:ext cx="653730" cy="757784"/>
            <a:chOff x="3909308" y="3375378"/>
            <a:chExt cx="653730" cy="705215"/>
          </a:xfrm>
        </p:grpSpPr>
        <p:grpSp>
          <p:nvGrpSpPr>
            <p:cNvPr id="42" name="Group 121">
              <a:extLst>
                <a:ext uri="{FF2B5EF4-FFF2-40B4-BE49-F238E27FC236}">
                  <a16:creationId xmlns:a16="http://schemas.microsoft.com/office/drawing/2014/main" id="{00F478F7-B015-48E4-A572-1EE92161BA41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BD667E-4822-4C2B-AD7D-E9CC2877BFCA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78630" cy="601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45" name="Picture 6" descr="F:\AAA-PDF-SGK\5.png">
                <a:extLst>
                  <a:ext uri="{FF2B5EF4-FFF2-40B4-BE49-F238E27FC236}">
                    <a16:creationId xmlns:a16="http://schemas.microsoft.com/office/drawing/2014/main" id="{CE5A8AC1-B33C-43D4-A2CA-B02574FD8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D1BD9F-5EAF-447B-8C19-9EED46C5B5A1}"/>
                </a:ext>
              </a:extLst>
            </p:cNvPr>
            <p:cNvSpPr txBox="1"/>
            <p:nvPr/>
          </p:nvSpPr>
          <p:spPr>
            <a:xfrm>
              <a:off x="4004089" y="3375378"/>
              <a:ext cx="482824" cy="658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46" name="Group 107">
            <a:extLst>
              <a:ext uri="{FF2B5EF4-FFF2-40B4-BE49-F238E27FC236}">
                <a16:creationId xmlns:a16="http://schemas.microsoft.com/office/drawing/2014/main" id="{5F4DA13C-417F-4509-BAEB-265AFEA9BD9D}"/>
              </a:ext>
            </a:extLst>
          </p:cNvPr>
          <p:cNvGrpSpPr/>
          <p:nvPr/>
        </p:nvGrpSpPr>
        <p:grpSpPr>
          <a:xfrm>
            <a:off x="547305" y="1726169"/>
            <a:ext cx="2767373" cy="1429628"/>
            <a:chOff x="1457620" y="2417278"/>
            <a:chExt cx="2425780" cy="1569104"/>
          </a:xfrm>
        </p:grpSpPr>
        <p:sp>
          <p:nvSpPr>
            <p:cNvPr id="47" name="Cloud Callout 54">
              <a:extLst>
                <a:ext uri="{FF2B5EF4-FFF2-40B4-BE49-F238E27FC236}">
                  <a16:creationId xmlns:a16="http://schemas.microsoft.com/office/drawing/2014/main" id="{2B0E9CFF-665A-4EDB-97B2-BCB8A37CD0E7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DD2156-632A-4B35-B911-BE35587E3C02}"/>
                </a:ext>
              </a:extLst>
            </p:cNvPr>
            <p:cNvSpPr txBox="1"/>
            <p:nvPr/>
          </p:nvSpPr>
          <p:spPr>
            <a:xfrm>
              <a:off x="1747878" y="2533827"/>
              <a:ext cx="2135522" cy="145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4</a:t>
              </a:r>
            </a:p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49" name="Picture 3" descr="F:\AAA-LÀM ẢNH SLIDE\Bai5-KP-(3).png">
            <a:extLst>
              <a:ext uri="{FF2B5EF4-FFF2-40B4-BE49-F238E27FC236}">
                <a16:creationId xmlns:a16="http://schemas.microsoft.com/office/drawing/2014/main" id="{3DF8ECD5-6B72-433D-8DC1-B5ECE0BA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1072" y="2936114"/>
            <a:ext cx="1739092" cy="1810693"/>
          </a:xfrm>
          <a:prstGeom prst="rect">
            <a:avLst/>
          </a:prstGeom>
          <a:noFill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6E47A5-6DA5-4885-9C63-76831DB5BE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0428" cy="83521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0D948AE-7BAE-47F3-80A3-D41FA437798A}"/>
              </a:ext>
            </a:extLst>
          </p:cNvPr>
          <p:cNvGrpSpPr/>
          <p:nvPr/>
        </p:nvGrpSpPr>
        <p:grpSpPr>
          <a:xfrm>
            <a:off x="148926" y="837367"/>
            <a:ext cx="1113154" cy="584775"/>
            <a:chOff x="148926" y="612779"/>
            <a:chExt cx="1113154" cy="584775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808FAF5-0A02-471D-B086-BE67C632B754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70C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366FCF7-86DD-4FEB-BC18-B7BF0C9F635B}"/>
                </a:ext>
              </a:extLst>
            </p:cNvPr>
            <p:cNvSpPr/>
            <p:nvPr/>
          </p:nvSpPr>
          <p:spPr>
            <a:xfrm>
              <a:off x="181072" y="612779"/>
              <a:ext cx="3480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70C0"/>
                  </a:solidFill>
                  <a:latin typeface="UTM Cookies" pitchFamily="18" charset="0"/>
                  <a:cs typeface="Lato" panose="020F0502020204030203" pitchFamily="34" charset="0"/>
                </a:rPr>
                <a:t>1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A3DD10C-FDFF-400D-93CA-6E4798E21302}"/>
                </a:ext>
              </a:extLst>
            </p:cNvPr>
            <p:cNvSpPr/>
            <p:nvPr/>
          </p:nvSpPr>
          <p:spPr>
            <a:xfrm>
              <a:off x="558040" y="679349"/>
              <a:ext cx="7040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rgbClr val="0070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Số</a:t>
              </a:r>
              <a:r>
                <a:rPr lang="en-GB" sz="2400" b="1" dirty="0">
                  <a:solidFill>
                    <a:srgbClr val="0070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97C5CEF-8625-43E9-8B58-3EC19E8659F8}"/>
              </a:ext>
            </a:extLst>
          </p:cNvPr>
          <p:cNvSpPr txBox="1">
            <a:spLocks/>
          </p:cNvSpPr>
          <p:nvPr/>
        </p:nvSpPr>
        <p:spPr>
          <a:xfrm>
            <a:off x="4374748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A2C00EB-DC8E-4701-B447-CCF7F5EB0EB2}"/>
              </a:ext>
            </a:extLst>
          </p:cNvPr>
          <p:cNvSpPr txBox="1">
            <a:spLocks/>
          </p:cNvSpPr>
          <p:nvPr/>
        </p:nvSpPr>
        <p:spPr>
          <a:xfrm>
            <a:off x="3181029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F9D26537-4441-4E62-94D7-4BE92113E70F}"/>
              </a:ext>
            </a:extLst>
          </p:cNvPr>
          <p:cNvSpPr txBox="1">
            <a:spLocks/>
          </p:cNvSpPr>
          <p:nvPr/>
        </p:nvSpPr>
        <p:spPr>
          <a:xfrm>
            <a:off x="4374748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F7C037C6-1E30-44AA-B81E-4DA12CFC7F4D}"/>
              </a:ext>
            </a:extLst>
          </p:cNvPr>
          <p:cNvSpPr txBox="1">
            <a:spLocks/>
          </p:cNvSpPr>
          <p:nvPr/>
        </p:nvSpPr>
        <p:spPr>
          <a:xfrm>
            <a:off x="3181029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9" name="Group 116">
            <a:extLst>
              <a:ext uri="{FF2B5EF4-FFF2-40B4-BE49-F238E27FC236}">
                <a16:creationId xmlns:a16="http://schemas.microsoft.com/office/drawing/2014/main" id="{44B71F32-8EEA-41A5-8B1B-9E7205E95B67}"/>
              </a:ext>
            </a:extLst>
          </p:cNvPr>
          <p:cNvGrpSpPr/>
          <p:nvPr/>
        </p:nvGrpSpPr>
        <p:grpSpPr>
          <a:xfrm>
            <a:off x="2796335" y="3924700"/>
            <a:ext cx="523271" cy="523274"/>
            <a:chOff x="4968997" y="3305984"/>
            <a:chExt cx="523271" cy="523274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F80D4E3B-66E8-43A7-9475-25DED17FF79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3E6A6A43-BF04-48A0-91FF-CBC5FD7160B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2" name="Group 117">
            <a:extLst>
              <a:ext uri="{FF2B5EF4-FFF2-40B4-BE49-F238E27FC236}">
                <a16:creationId xmlns:a16="http://schemas.microsoft.com/office/drawing/2014/main" id="{A8E1C791-473C-48F8-9831-0F98E597E61C}"/>
              </a:ext>
            </a:extLst>
          </p:cNvPr>
          <p:cNvGrpSpPr/>
          <p:nvPr/>
        </p:nvGrpSpPr>
        <p:grpSpPr>
          <a:xfrm>
            <a:off x="4161805" y="3925072"/>
            <a:ext cx="523271" cy="523273"/>
            <a:chOff x="6334467" y="3306356"/>
            <a:chExt cx="523271" cy="523273"/>
          </a:xfrm>
        </p:grpSpPr>
        <p:sp>
          <p:nvSpPr>
            <p:cNvPr id="63" name="Rounded Rectangle 87">
              <a:extLst>
                <a:ext uri="{FF2B5EF4-FFF2-40B4-BE49-F238E27FC236}">
                  <a16:creationId xmlns:a16="http://schemas.microsoft.com/office/drawing/2014/main" id="{BD9486DF-3556-474A-BACC-68F7492162E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EABD7FD2-413A-4E62-ABAE-2A90FC1BF6BB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118">
            <a:extLst>
              <a:ext uri="{FF2B5EF4-FFF2-40B4-BE49-F238E27FC236}">
                <a16:creationId xmlns:a16="http://schemas.microsoft.com/office/drawing/2014/main" id="{04BF5C47-CB4F-4A72-925C-89FDBB890978}"/>
              </a:ext>
            </a:extLst>
          </p:cNvPr>
          <p:cNvGrpSpPr/>
          <p:nvPr/>
        </p:nvGrpSpPr>
        <p:grpSpPr>
          <a:xfrm>
            <a:off x="5174526" y="3924700"/>
            <a:ext cx="523271" cy="523274"/>
            <a:chOff x="7347188" y="3305984"/>
            <a:chExt cx="523271" cy="523274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ACCB47E0-A680-41B8-8208-42076DF63A94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D0F25A27-112D-4838-B5D3-239735919F6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8" name="Group 120">
            <a:extLst>
              <a:ext uri="{FF2B5EF4-FFF2-40B4-BE49-F238E27FC236}">
                <a16:creationId xmlns:a16="http://schemas.microsoft.com/office/drawing/2014/main" id="{4CCA923F-7489-4544-9922-A8E0D34675F7}"/>
              </a:ext>
            </a:extLst>
          </p:cNvPr>
          <p:cNvGrpSpPr/>
          <p:nvPr/>
        </p:nvGrpSpPr>
        <p:grpSpPr>
          <a:xfrm>
            <a:off x="2796335" y="4558419"/>
            <a:ext cx="523271" cy="523274"/>
            <a:chOff x="4968997" y="3939703"/>
            <a:chExt cx="523271" cy="523274"/>
          </a:xfrm>
        </p:grpSpPr>
        <p:sp>
          <p:nvSpPr>
            <p:cNvPr id="69" name="Rounded Rectangle 3">
              <a:extLst>
                <a:ext uri="{FF2B5EF4-FFF2-40B4-BE49-F238E27FC236}">
                  <a16:creationId xmlns:a16="http://schemas.microsoft.com/office/drawing/2014/main" id="{28AD98A9-41F4-4A3F-9E59-1B6BB067AD8D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FF06BB54-B945-4287-9F64-2E636CB16FB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1" name="Group 123">
            <a:extLst>
              <a:ext uri="{FF2B5EF4-FFF2-40B4-BE49-F238E27FC236}">
                <a16:creationId xmlns:a16="http://schemas.microsoft.com/office/drawing/2014/main" id="{FC427CCB-6E50-4AE3-A2D5-208A1EF033A3}"/>
              </a:ext>
            </a:extLst>
          </p:cNvPr>
          <p:cNvGrpSpPr/>
          <p:nvPr/>
        </p:nvGrpSpPr>
        <p:grpSpPr>
          <a:xfrm>
            <a:off x="4161805" y="4558791"/>
            <a:ext cx="523271" cy="523273"/>
            <a:chOff x="6334467" y="3940075"/>
            <a:chExt cx="523271" cy="523273"/>
          </a:xfrm>
        </p:grpSpPr>
        <p:sp>
          <p:nvSpPr>
            <p:cNvPr id="72" name="Rounded Rectangle 97">
              <a:extLst>
                <a:ext uri="{FF2B5EF4-FFF2-40B4-BE49-F238E27FC236}">
                  <a16:creationId xmlns:a16="http://schemas.microsoft.com/office/drawing/2014/main" id="{52D69E3B-9312-4F90-AE8C-B37053F171C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43CA02F7-3FF5-4473-B56C-2ED5C29EFB4D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4" name="Group 124">
            <a:extLst>
              <a:ext uri="{FF2B5EF4-FFF2-40B4-BE49-F238E27FC236}">
                <a16:creationId xmlns:a16="http://schemas.microsoft.com/office/drawing/2014/main" id="{8CB2C000-B45C-4673-A07F-A2F0D444D653}"/>
              </a:ext>
            </a:extLst>
          </p:cNvPr>
          <p:cNvGrpSpPr/>
          <p:nvPr/>
        </p:nvGrpSpPr>
        <p:grpSpPr>
          <a:xfrm>
            <a:off x="5174526" y="4558419"/>
            <a:ext cx="523271" cy="523274"/>
            <a:chOff x="7347188" y="3939703"/>
            <a:chExt cx="523271" cy="523274"/>
          </a:xfrm>
        </p:grpSpPr>
        <p:sp>
          <p:nvSpPr>
            <p:cNvPr id="75" name="Rounded Rectangle 3">
              <a:extLst>
                <a:ext uri="{FF2B5EF4-FFF2-40B4-BE49-F238E27FC236}">
                  <a16:creationId xmlns:a16="http://schemas.microsoft.com/office/drawing/2014/main" id="{4942E423-A75B-4BF4-AF11-FB224676C25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8D01D174-9115-4CE1-A3B3-C3EB3BAF4DA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7" name="Group 188">
            <a:extLst>
              <a:ext uri="{FF2B5EF4-FFF2-40B4-BE49-F238E27FC236}">
                <a16:creationId xmlns:a16="http://schemas.microsoft.com/office/drawing/2014/main" id="{C67ACB98-D759-4ED8-8021-D79F6F173281}"/>
              </a:ext>
            </a:extLst>
          </p:cNvPr>
          <p:cNvGrpSpPr/>
          <p:nvPr/>
        </p:nvGrpSpPr>
        <p:grpSpPr>
          <a:xfrm>
            <a:off x="4151385" y="3926950"/>
            <a:ext cx="523271" cy="523273"/>
            <a:chOff x="6334467" y="3306356"/>
            <a:chExt cx="523271" cy="523273"/>
          </a:xfrm>
        </p:grpSpPr>
        <p:sp>
          <p:nvSpPr>
            <p:cNvPr id="78" name="Rounded Rectangle 189">
              <a:extLst>
                <a:ext uri="{FF2B5EF4-FFF2-40B4-BE49-F238E27FC236}">
                  <a16:creationId xmlns:a16="http://schemas.microsoft.com/office/drawing/2014/main" id="{3343E55D-BD2C-4068-AE8E-0838C7E21F9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873B6B3E-AC3A-4E43-9EF0-503C86FCFAF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91">
            <a:extLst>
              <a:ext uri="{FF2B5EF4-FFF2-40B4-BE49-F238E27FC236}">
                <a16:creationId xmlns:a16="http://schemas.microsoft.com/office/drawing/2014/main" id="{47CD839C-6AD4-4C37-951A-BFBB29BD89E8}"/>
              </a:ext>
            </a:extLst>
          </p:cNvPr>
          <p:cNvGrpSpPr/>
          <p:nvPr/>
        </p:nvGrpSpPr>
        <p:grpSpPr>
          <a:xfrm>
            <a:off x="5164106" y="3926578"/>
            <a:ext cx="523271" cy="523274"/>
            <a:chOff x="7347188" y="3305984"/>
            <a:chExt cx="523271" cy="523274"/>
          </a:xfrm>
        </p:grpSpPr>
        <p:sp>
          <p:nvSpPr>
            <p:cNvPr id="81" name="Rounded Rectangle 3">
              <a:extLst>
                <a:ext uri="{FF2B5EF4-FFF2-40B4-BE49-F238E27FC236}">
                  <a16:creationId xmlns:a16="http://schemas.microsoft.com/office/drawing/2014/main" id="{AFFF0023-EAC9-4A1F-9EDE-7DF269BC6280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C150688B-46A8-4AA1-A007-FEFCC04C00C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83" name="Group 194">
            <a:extLst>
              <a:ext uri="{FF2B5EF4-FFF2-40B4-BE49-F238E27FC236}">
                <a16:creationId xmlns:a16="http://schemas.microsoft.com/office/drawing/2014/main" id="{FF5C9266-BAE6-405C-89F7-FDBA3859847E}"/>
              </a:ext>
            </a:extLst>
          </p:cNvPr>
          <p:cNvGrpSpPr/>
          <p:nvPr/>
        </p:nvGrpSpPr>
        <p:grpSpPr>
          <a:xfrm>
            <a:off x="2785915" y="4560297"/>
            <a:ext cx="523271" cy="523274"/>
            <a:chOff x="4968997" y="3939703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56F883DD-FB7F-4C6E-9AF9-B208D394595C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DB283252-3CC0-4422-A540-110B4531448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97">
            <a:extLst>
              <a:ext uri="{FF2B5EF4-FFF2-40B4-BE49-F238E27FC236}">
                <a16:creationId xmlns:a16="http://schemas.microsoft.com/office/drawing/2014/main" id="{052B6712-1DD6-47B1-92B7-5E94BDA5E41A}"/>
              </a:ext>
            </a:extLst>
          </p:cNvPr>
          <p:cNvGrpSpPr/>
          <p:nvPr/>
        </p:nvGrpSpPr>
        <p:grpSpPr>
          <a:xfrm>
            <a:off x="4151385" y="4560669"/>
            <a:ext cx="523271" cy="523273"/>
            <a:chOff x="6334467" y="3940075"/>
            <a:chExt cx="523271" cy="523273"/>
          </a:xfrm>
        </p:grpSpPr>
        <p:sp>
          <p:nvSpPr>
            <p:cNvPr id="87" name="Rounded Rectangle 198">
              <a:extLst>
                <a:ext uri="{FF2B5EF4-FFF2-40B4-BE49-F238E27FC236}">
                  <a16:creationId xmlns:a16="http://schemas.microsoft.com/office/drawing/2014/main" id="{1650D4F4-CBC9-4E9C-9920-B6E8F589CE2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BE14D22E-99A0-4AB4-AF96-D0B17A8E556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200">
            <a:extLst>
              <a:ext uri="{FF2B5EF4-FFF2-40B4-BE49-F238E27FC236}">
                <a16:creationId xmlns:a16="http://schemas.microsoft.com/office/drawing/2014/main" id="{CC42D706-258D-4B9A-9616-8BA62448517E}"/>
              </a:ext>
            </a:extLst>
          </p:cNvPr>
          <p:cNvGrpSpPr/>
          <p:nvPr/>
        </p:nvGrpSpPr>
        <p:grpSpPr>
          <a:xfrm>
            <a:off x="5164106" y="4560297"/>
            <a:ext cx="523271" cy="523274"/>
            <a:chOff x="7347188" y="3939703"/>
            <a:chExt cx="523271" cy="523274"/>
          </a:xfrm>
        </p:grpSpPr>
        <p:sp>
          <p:nvSpPr>
            <p:cNvPr id="90" name="Rounded Rectangle 3">
              <a:extLst>
                <a:ext uri="{FF2B5EF4-FFF2-40B4-BE49-F238E27FC236}">
                  <a16:creationId xmlns:a16="http://schemas.microsoft.com/office/drawing/2014/main" id="{B230996A-BC8B-4AB2-B0E4-17D9D526E6D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BAE5E0E4-A325-4D3C-B3B5-0E8997E9CCE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206">
            <a:extLst>
              <a:ext uri="{FF2B5EF4-FFF2-40B4-BE49-F238E27FC236}">
                <a16:creationId xmlns:a16="http://schemas.microsoft.com/office/drawing/2014/main" id="{DAF29181-E9B6-4968-BA33-650089FD0415}"/>
              </a:ext>
            </a:extLst>
          </p:cNvPr>
          <p:cNvGrpSpPr/>
          <p:nvPr/>
        </p:nvGrpSpPr>
        <p:grpSpPr>
          <a:xfrm>
            <a:off x="2785915" y="3926578"/>
            <a:ext cx="523271" cy="523274"/>
            <a:chOff x="4968997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49FDCEC6-391B-4B4F-989A-AA899B03F697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B6A2C0A4-1A84-41AB-A5FF-760460BFEB2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1AC64932-8B00-4722-8D28-8578CA20D16B}"/>
              </a:ext>
            </a:extLst>
          </p:cNvPr>
          <p:cNvSpPr txBox="1">
            <a:spLocks/>
          </p:cNvSpPr>
          <p:nvPr/>
        </p:nvSpPr>
        <p:spPr>
          <a:xfrm>
            <a:off x="4352484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20E12F6-2C22-4393-AFEA-2C491B724AE9}"/>
              </a:ext>
            </a:extLst>
          </p:cNvPr>
          <p:cNvSpPr txBox="1">
            <a:spLocks/>
          </p:cNvSpPr>
          <p:nvPr/>
        </p:nvSpPr>
        <p:spPr>
          <a:xfrm>
            <a:off x="3158765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7" name="Group 116">
            <a:extLst>
              <a:ext uri="{FF2B5EF4-FFF2-40B4-BE49-F238E27FC236}">
                <a16:creationId xmlns:a16="http://schemas.microsoft.com/office/drawing/2014/main" id="{4DEAC0F0-F771-4986-95AB-13FC4B473902}"/>
              </a:ext>
            </a:extLst>
          </p:cNvPr>
          <p:cNvGrpSpPr/>
          <p:nvPr/>
        </p:nvGrpSpPr>
        <p:grpSpPr>
          <a:xfrm>
            <a:off x="2774071" y="3291134"/>
            <a:ext cx="523271" cy="523274"/>
            <a:chOff x="4968997" y="3305984"/>
            <a:chExt cx="523271" cy="523274"/>
          </a:xfrm>
        </p:grpSpPr>
        <p:sp>
          <p:nvSpPr>
            <p:cNvPr id="98" name="Rounded Rectangle 3">
              <a:extLst>
                <a:ext uri="{FF2B5EF4-FFF2-40B4-BE49-F238E27FC236}">
                  <a16:creationId xmlns:a16="http://schemas.microsoft.com/office/drawing/2014/main" id="{42145418-44DA-4BDE-8071-979BE6ACBC5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ontent Placeholder 2">
              <a:extLst>
                <a:ext uri="{FF2B5EF4-FFF2-40B4-BE49-F238E27FC236}">
                  <a16:creationId xmlns:a16="http://schemas.microsoft.com/office/drawing/2014/main" id="{6619FEB8-2C4A-4026-A8B9-480C9093BB4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0" name="Group 117">
            <a:extLst>
              <a:ext uri="{FF2B5EF4-FFF2-40B4-BE49-F238E27FC236}">
                <a16:creationId xmlns:a16="http://schemas.microsoft.com/office/drawing/2014/main" id="{07E729FA-3668-4AF0-9631-DC1900D9F6CA}"/>
              </a:ext>
            </a:extLst>
          </p:cNvPr>
          <p:cNvGrpSpPr/>
          <p:nvPr/>
        </p:nvGrpSpPr>
        <p:grpSpPr>
          <a:xfrm>
            <a:off x="4139541" y="3291506"/>
            <a:ext cx="523271" cy="523273"/>
            <a:chOff x="6334467" y="3306356"/>
            <a:chExt cx="523271" cy="523273"/>
          </a:xfrm>
        </p:grpSpPr>
        <p:sp>
          <p:nvSpPr>
            <p:cNvPr id="101" name="Rounded Rectangle 87">
              <a:extLst>
                <a:ext uri="{FF2B5EF4-FFF2-40B4-BE49-F238E27FC236}">
                  <a16:creationId xmlns:a16="http://schemas.microsoft.com/office/drawing/2014/main" id="{581C0CFE-CF67-48A6-85AE-8CA64970B64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86560D0A-9AEF-4AA7-BE77-205112FEBFF9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3" name="Group 118">
            <a:extLst>
              <a:ext uri="{FF2B5EF4-FFF2-40B4-BE49-F238E27FC236}">
                <a16:creationId xmlns:a16="http://schemas.microsoft.com/office/drawing/2014/main" id="{5C4E2F5E-ED6F-489F-95FA-34F3AB206C15}"/>
              </a:ext>
            </a:extLst>
          </p:cNvPr>
          <p:cNvGrpSpPr/>
          <p:nvPr/>
        </p:nvGrpSpPr>
        <p:grpSpPr>
          <a:xfrm>
            <a:off x="5152262" y="3291134"/>
            <a:ext cx="523271" cy="523274"/>
            <a:chOff x="7347188" y="3305984"/>
            <a:chExt cx="523271" cy="523274"/>
          </a:xfrm>
        </p:grpSpPr>
        <p:sp>
          <p:nvSpPr>
            <p:cNvPr id="104" name="Rounded Rectangle 3">
              <a:extLst>
                <a:ext uri="{FF2B5EF4-FFF2-40B4-BE49-F238E27FC236}">
                  <a16:creationId xmlns:a16="http://schemas.microsoft.com/office/drawing/2014/main" id="{0CE0FF8C-6B99-488F-9E9B-542CA5BE3883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FA7A0270-D6AF-4324-B880-C9F0E53BA8B1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6" name="Group 188">
            <a:extLst>
              <a:ext uri="{FF2B5EF4-FFF2-40B4-BE49-F238E27FC236}">
                <a16:creationId xmlns:a16="http://schemas.microsoft.com/office/drawing/2014/main" id="{DE8B6709-1710-44B8-B334-53143F219657}"/>
              </a:ext>
            </a:extLst>
          </p:cNvPr>
          <p:cNvGrpSpPr/>
          <p:nvPr/>
        </p:nvGrpSpPr>
        <p:grpSpPr>
          <a:xfrm>
            <a:off x="4129121" y="3293384"/>
            <a:ext cx="523271" cy="523273"/>
            <a:chOff x="6334467" y="3306356"/>
            <a:chExt cx="523271" cy="523273"/>
          </a:xfrm>
        </p:grpSpPr>
        <p:sp>
          <p:nvSpPr>
            <p:cNvPr id="107" name="Rounded Rectangle 189">
              <a:extLst>
                <a:ext uri="{FF2B5EF4-FFF2-40B4-BE49-F238E27FC236}">
                  <a16:creationId xmlns:a16="http://schemas.microsoft.com/office/drawing/2014/main" id="{E1BB8E62-5353-4EBF-BDEB-805AE5AD865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4DE70A77-0FF8-40E1-BE6E-C293B310FAC6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9" name="Group 191">
            <a:extLst>
              <a:ext uri="{FF2B5EF4-FFF2-40B4-BE49-F238E27FC236}">
                <a16:creationId xmlns:a16="http://schemas.microsoft.com/office/drawing/2014/main" id="{FB12CE33-89C8-432F-8775-FE5748AA71CA}"/>
              </a:ext>
            </a:extLst>
          </p:cNvPr>
          <p:cNvGrpSpPr/>
          <p:nvPr/>
        </p:nvGrpSpPr>
        <p:grpSpPr>
          <a:xfrm>
            <a:off x="5141842" y="3293012"/>
            <a:ext cx="523271" cy="523274"/>
            <a:chOff x="7347188" y="3305984"/>
            <a:chExt cx="523271" cy="523274"/>
          </a:xfrm>
        </p:grpSpPr>
        <p:sp>
          <p:nvSpPr>
            <p:cNvPr id="110" name="Rounded Rectangle 3">
              <a:extLst>
                <a:ext uri="{FF2B5EF4-FFF2-40B4-BE49-F238E27FC236}">
                  <a16:creationId xmlns:a16="http://schemas.microsoft.com/office/drawing/2014/main" id="{BA1BD3C4-BE02-4B30-AB25-46F51D34C3B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DFDFC3CB-132B-4F31-B1C4-65825E862F4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2" name="Group 206">
            <a:extLst>
              <a:ext uri="{FF2B5EF4-FFF2-40B4-BE49-F238E27FC236}">
                <a16:creationId xmlns:a16="http://schemas.microsoft.com/office/drawing/2014/main" id="{337A552C-74C4-4135-8238-00C0BB844DEA}"/>
              </a:ext>
            </a:extLst>
          </p:cNvPr>
          <p:cNvGrpSpPr/>
          <p:nvPr/>
        </p:nvGrpSpPr>
        <p:grpSpPr>
          <a:xfrm>
            <a:off x="2763651" y="3293012"/>
            <a:ext cx="523271" cy="523274"/>
            <a:chOff x="4968997" y="3305984"/>
            <a:chExt cx="523271" cy="523274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id="{A32908E4-5302-4ABF-BE11-E1581B6E8ED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ED9BD342-1E6A-4132-9DC3-8E8D455AFE0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252726"/>
      </p:ext>
    </p:extLst>
  </p:cSld>
  <p:clrMapOvr>
    <a:masterClrMapping/>
  </p:clrMapOvr>
  <p:transition advTm="680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55" grpId="0"/>
      <p:bldP spid="56" grpId="0"/>
      <p:bldP spid="57" grpId="0"/>
      <p:bldP spid="58" grpId="0"/>
      <p:bldP spid="95" grpId="0"/>
      <p:bldP spid="9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12|1.4|12|46.4|2|4.2|5.4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|55|42.8|5.6|59.1|0.8|4.1|23|4.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1.6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7|5.5|2.3|2.8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4|7.8|3|8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9562</TotalTime>
  <Words>386</Words>
  <Application>Microsoft Office PowerPoint</Application>
  <PresentationFormat>Custom</PresentationFormat>
  <Paragraphs>227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UTM Cookies</vt:lpstr>
      <vt:lpstr>等线</vt:lpstr>
      <vt:lpstr>Times New Roman</vt:lpstr>
      <vt:lpstr>Lato Heavy</vt:lpstr>
      <vt:lpstr>Arial</vt:lpstr>
      <vt:lpstr>Calibri Light</vt:lpstr>
      <vt:lpstr>华康方圆体W7(P)</vt:lpstr>
      <vt:lpstr>Lato</vt:lpstr>
      <vt:lpstr>Calibri</vt:lpstr>
      <vt:lpstr>微软雅黑</vt:lpstr>
      <vt:lpstr>Office Theme</vt:lpstr>
      <vt:lpstr>TOÁN LỚP 1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MyPC</cp:lastModifiedBy>
  <cp:revision>276</cp:revision>
  <dcterms:created xsi:type="dcterms:W3CDTF">2020-02-21T03:04:01Z</dcterms:created>
  <dcterms:modified xsi:type="dcterms:W3CDTF">2023-10-11T01:59:56Z</dcterms:modified>
</cp:coreProperties>
</file>