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68" r:id="rId3"/>
    <p:sldId id="266" r:id="rId4"/>
    <p:sldId id="257" r:id="rId5"/>
    <p:sldId id="259" r:id="rId6"/>
    <p:sldId id="265" r:id="rId7"/>
    <p:sldId id="261" r:id="rId8"/>
    <p:sldId id="264" r:id="rId9"/>
    <p:sldId id="269" r:id="rId1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07" autoAdjust="0"/>
  </p:normalViewPr>
  <p:slideViewPr>
    <p:cSldViewPr>
      <p:cViewPr varScale="1">
        <p:scale>
          <a:sx n="113" d="100"/>
          <a:sy n="113" d="100"/>
        </p:scale>
        <p:origin x="7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r">
              <a:defRPr sz="4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  <a:prstGeom prst="rect">
            <a:avLst/>
          </a:prstGeom>
        </p:spPr>
        <p:txBody>
          <a:bodyPr lIns="68580" tIns="34290" rIns="68580" bIns="34290"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E6F71A9-3189-4F9B-8734-2CDCB84E6B12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4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E6F71A9-3189-4F9B-8734-2CDCB84E6B12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7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FEC55A-557C-4CEE-89A4-417349AD2B02}"/>
              </a:ext>
            </a:extLst>
          </p:cNvPr>
          <p:cNvSpPr txBox="1"/>
          <p:nvPr/>
        </p:nvSpPr>
        <p:spPr>
          <a:xfrm>
            <a:off x="114300" y="1177433"/>
            <a:ext cx="9029700" cy="13849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500" b="1" spc="-225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vi-VN" sz="4500" b="1" spc="-225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100" b="1" spc="-2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en-US" sz="4100" b="1" spc="-225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EC55A-557C-4CEE-89A4-417349AD2B02}"/>
              </a:ext>
            </a:extLst>
          </p:cNvPr>
          <p:cNvSpPr txBox="1"/>
          <p:nvPr/>
        </p:nvSpPr>
        <p:spPr>
          <a:xfrm>
            <a:off x="2293883" y="144791"/>
            <a:ext cx="4351283" cy="3616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9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</a:p>
        </p:txBody>
      </p:sp>
    </p:spTree>
    <p:extLst>
      <p:ext uri="{BB962C8B-B14F-4D97-AF65-F5344CB8AC3E}">
        <p14:creationId xmlns:p14="http://schemas.microsoft.com/office/powerpoint/2010/main" val="406931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D9D967-524B-4C5B-B640-43FFD1FE2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E196E-2E5D-4A05-9497-C7E75F3AC070}"/>
              </a:ext>
            </a:extLst>
          </p:cNvPr>
          <p:cNvSpPr txBox="1"/>
          <p:nvPr/>
        </p:nvSpPr>
        <p:spPr>
          <a:xfrm>
            <a:off x="3743908" y="570725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1BF914-B241-40F7-8B31-63CD30DC8C0B}"/>
              </a:ext>
            </a:extLst>
          </p:cNvPr>
          <p:cNvSpPr/>
          <p:nvPr/>
        </p:nvSpPr>
        <p:spPr>
          <a:xfrm>
            <a:off x="2483768" y="2787774"/>
            <a:ext cx="43924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BẰNG NHAU, DẤU =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B6900EBE-DF4B-4C3B-8FF7-60FD53AEC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1419622"/>
            <a:ext cx="33767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SO SÁNH SỐ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3)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822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  <p:extLst mod="1">
    <p:ext uri="{E180D4A7-C9FB-4DFB-919C-405C955672EB}">
      <p14:showEvtLst xmlns:p14="http://schemas.microsoft.com/office/powerpoint/2010/main">
        <p14:playEvt time="13927" objId="2"/>
        <p14:stopEvt time="16626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BẰNG NHAU, DẤU =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5182061" y="1651818"/>
            <a:ext cx="15727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3961" y="234091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.VnAvant" panose="020B7200000000000000" pitchFamily="34" charset="0"/>
              </a:rPr>
              <a:t>Bèn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b»ng</a:t>
            </a:r>
            <a:r>
              <a:rPr lang="en-US" sz="24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bèn</a:t>
            </a:r>
            <a:r>
              <a:rPr lang="en-US" sz="24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837436" y="3490624"/>
            <a:ext cx="9900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12623" y="4316804"/>
            <a:ext cx="29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.VnAvant" panose="020B7200000000000000" pitchFamily="34" charset="0"/>
              </a:rPr>
              <a:t>N¨m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b»ng</a:t>
            </a:r>
            <a:r>
              <a:rPr lang="en-US" sz="24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n¨m</a:t>
            </a:r>
            <a:r>
              <a:rPr lang="en-US" sz="2400" b="1" dirty="0">
                <a:latin typeface=".VnAvant" panose="020B7200000000000000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50DFCA-CCE6-4539-B31A-31D65B5401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6803" r="7476" b="31493"/>
          <a:stretch/>
        </p:blipFill>
        <p:spPr>
          <a:xfrm>
            <a:off x="971600" y="924667"/>
            <a:ext cx="7344816" cy="906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BE9FE4-B44D-4247-8B41-CC578EAB2F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4910" r="6890" b="64148"/>
          <a:stretch/>
        </p:blipFill>
        <p:spPr>
          <a:xfrm>
            <a:off x="1007604" y="2906042"/>
            <a:ext cx="7128792" cy="5847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FA1382-9C04-46F9-AE0F-7B694C4EF350}"/>
              </a:ext>
            </a:extLst>
          </p:cNvPr>
          <p:cNvSpPr txBox="1"/>
          <p:nvPr/>
        </p:nvSpPr>
        <p:spPr>
          <a:xfrm>
            <a:off x="4404638" y="1658257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3813ED-20AA-44AF-BCF4-B650B297E563}"/>
              </a:ext>
            </a:extLst>
          </p:cNvPr>
          <p:cNvSpPr txBox="1"/>
          <p:nvPr/>
        </p:nvSpPr>
        <p:spPr>
          <a:xfrm>
            <a:off x="3044428" y="171749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D6EEBF-FA94-4308-9533-D6C2B63332A5}"/>
              </a:ext>
            </a:extLst>
          </p:cNvPr>
          <p:cNvSpPr txBox="1"/>
          <p:nvPr/>
        </p:nvSpPr>
        <p:spPr>
          <a:xfrm>
            <a:off x="4396483" y="341651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6C4BE2-BCEB-4137-BC49-AEEE0E4FDC78}"/>
              </a:ext>
            </a:extLst>
          </p:cNvPr>
          <p:cNvSpPr txBox="1"/>
          <p:nvPr/>
        </p:nvSpPr>
        <p:spPr>
          <a:xfrm>
            <a:off x="5861076" y="345239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8" grpId="0"/>
      <p:bldP spid="19" grpId="0"/>
      <p:bldP spid="2" grpId="0"/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BẰNG NHAU, DẤU =</a:t>
            </a: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= 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Hành trang số (1)">
            <a:hlinkClick r:id="" action="ppaction://media"/>
            <a:extLst>
              <a:ext uri="{FF2B5EF4-FFF2-40B4-BE49-F238E27FC236}">
                <a16:creationId xmlns:a16="http://schemas.microsoft.com/office/drawing/2014/main" id="{E5D0849B-8BB1-4E6F-BDCF-147513B2ACFF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47864" y="987574"/>
            <a:ext cx="4011910" cy="4011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CDD340A-6E08-4E08-A9AC-3A43B20833FC}"/>
              </a:ext>
            </a:extLst>
          </p:cNvPr>
          <p:cNvGrpSpPr/>
          <p:nvPr/>
        </p:nvGrpSpPr>
        <p:grpSpPr>
          <a:xfrm>
            <a:off x="13126" y="0"/>
            <a:ext cx="6719114" cy="605681"/>
            <a:chOff x="827584" y="1606028"/>
            <a:chExt cx="6719114" cy="6056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46E385E-A169-42AE-AE9C-9EE21DFA525B}"/>
                </a:ext>
              </a:extLst>
            </p:cNvPr>
            <p:cNvSpPr/>
            <p:nvPr/>
          </p:nvSpPr>
          <p:spPr>
            <a:xfrm>
              <a:off x="827584" y="1606028"/>
              <a:ext cx="592108" cy="605681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A16504-81E6-4830-AF00-8FC8DD208A82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F354614-B7A0-419A-903A-BF3508E7AB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3" t="27501" r="23475" b="27501"/>
          <a:stretch/>
        </p:blipFill>
        <p:spPr>
          <a:xfrm>
            <a:off x="294998" y="396811"/>
            <a:ext cx="2345271" cy="13014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1BCA87-04F1-4CD3-A3CD-F9A8495C69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27136" r="13527" b="29900"/>
          <a:stretch/>
        </p:blipFill>
        <p:spPr>
          <a:xfrm>
            <a:off x="-56969" y="1692651"/>
            <a:ext cx="2766138" cy="12222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ED8241-25E3-4306-A837-C5FBF41727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5" t="30119" r="26790" b="29750"/>
          <a:stretch/>
        </p:blipFill>
        <p:spPr>
          <a:xfrm>
            <a:off x="379492" y="2941559"/>
            <a:ext cx="2176284" cy="9656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8AA5A5-D1BA-4C41-A06E-997752AEA2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6" t="30119" r="18500" b="29750"/>
          <a:stretch/>
        </p:blipFill>
        <p:spPr>
          <a:xfrm>
            <a:off x="77605" y="3903996"/>
            <a:ext cx="2592288" cy="12843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DCEF5D-CD89-43F4-B5A3-570714AFD7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3" t="27501" b="25251"/>
          <a:stretch/>
        </p:blipFill>
        <p:spPr>
          <a:xfrm>
            <a:off x="5220072" y="392052"/>
            <a:ext cx="3521466" cy="13406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8EEEAE-8700-4CCF-9C1B-388DA4A79D4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1" b="28510"/>
          <a:stretch/>
        </p:blipFill>
        <p:spPr>
          <a:xfrm>
            <a:off x="4860032" y="1474643"/>
            <a:ext cx="3881506" cy="12581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857A82-0277-4C27-AB48-D30BA37FD8F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8" b="29340"/>
          <a:stretch/>
        </p:blipFill>
        <p:spPr>
          <a:xfrm>
            <a:off x="4775706" y="2616135"/>
            <a:ext cx="3988802" cy="12581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79CCBCD-A13B-4554-BDF4-A8E4FEB436E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29196" r="-2677" b="26815"/>
          <a:stretch/>
        </p:blipFill>
        <p:spPr>
          <a:xfrm>
            <a:off x="4814592" y="3822107"/>
            <a:ext cx="4076664" cy="1321393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75E9BED-2498-4FB8-BECA-1316715746AB}"/>
              </a:ext>
            </a:extLst>
          </p:cNvPr>
          <p:cNvCxnSpPr/>
          <p:nvPr/>
        </p:nvCxnSpPr>
        <p:spPr>
          <a:xfrm>
            <a:off x="2555776" y="1563638"/>
            <a:ext cx="2448272" cy="1800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E249EB0-A43D-4F40-A420-B7BE14087EA6}"/>
              </a:ext>
            </a:extLst>
          </p:cNvPr>
          <p:cNvCxnSpPr>
            <a:cxnSpLocks/>
          </p:cNvCxnSpPr>
          <p:nvPr/>
        </p:nvCxnSpPr>
        <p:spPr>
          <a:xfrm flipV="1">
            <a:off x="2208632" y="2333911"/>
            <a:ext cx="2768925" cy="21134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BE06E70-6473-47FA-8F9E-8ED1D89E6BA2}"/>
              </a:ext>
            </a:extLst>
          </p:cNvPr>
          <p:cNvCxnSpPr>
            <a:cxnSpLocks/>
          </p:cNvCxnSpPr>
          <p:nvPr/>
        </p:nvCxnSpPr>
        <p:spPr>
          <a:xfrm>
            <a:off x="2492152" y="2687341"/>
            <a:ext cx="2283387" cy="19632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8CC4A91-D6C4-47AF-946E-08BF74854180}"/>
              </a:ext>
            </a:extLst>
          </p:cNvPr>
          <p:cNvCxnSpPr>
            <a:cxnSpLocks/>
          </p:cNvCxnSpPr>
          <p:nvPr/>
        </p:nvCxnSpPr>
        <p:spPr>
          <a:xfrm flipV="1">
            <a:off x="2364812" y="1171371"/>
            <a:ext cx="3095443" cy="19562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77315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012" y="-59372"/>
            <a:ext cx="6611101" cy="576064"/>
            <a:chOff x="827584" y="1491630"/>
            <a:chExt cx="6611101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3648" y="1548495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.VnAvant" panose="020B7200000000000000" pitchFamily="34" charset="0"/>
                  <a:cs typeface="Times New Roman" pitchFamily="18" charset="0"/>
                </a:rPr>
                <a:t>C©u</a:t>
              </a:r>
              <a:r>
                <a:rPr lang="en-US" sz="2400" b="1" dirty="0">
                  <a:latin typeface=".VnAvant" panose="020B72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.VnAvant" panose="020B7200000000000000" pitchFamily="34" charset="0"/>
                  <a:cs typeface="Times New Roman" pitchFamily="18" charset="0"/>
                </a:rPr>
                <a:t>nµo</a:t>
              </a:r>
              <a:r>
                <a:rPr lang="en-US" sz="2400" b="1" dirty="0">
                  <a:latin typeface=".VnAvant" panose="020B7200000000000000" pitchFamily="34" charset="0"/>
                  <a:cs typeface="Times New Roman" pitchFamily="18" charset="0"/>
                </a:rPr>
                <a:t> ®</a:t>
              </a:r>
              <a:r>
                <a:rPr lang="en-US" sz="2400" b="1" dirty="0" err="1">
                  <a:latin typeface=".VnAvant" panose="020B7200000000000000" pitchFamily="34" charset="0"/>
                  <a:cs typeface="Times New Roman" pitchFamily="18" charset="0"/>
                </a:rPr>
                <a:t>óng</a:t>
              </a:r>
              <a:r>
                <a:rPr lang="en-US" sz="2400" b="1" dirty="0">
                  <a:latin typeface=".VnAvant" panose="020B7200000000000000" pitchFamily="34" charset="0"/>
                  <a:cs typeface="Times New Roman" pitchFamily="18" charset="0"/>
                </a:rPr>
                <a:t>?</a:t>
              </a:r>
              <a:endParaRPr lang="en-US" dirty="0">
                <a:latin typeface=".VnAvant" panose="020B7200000000000000" pitchFamily="34" charset="0"/>
                <a:cs typeface="Times New Roman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86B29F8-AF64-4E41-B7F1-AFC8523271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11" y="1499624"/>
            <a:ext cx="6439178" cy="36438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60BF6F-7C49-453C-B88A-CD222FA10AE0}"/>
              </a:ext>
            </a:extLst>
          </p:cNvPr>
          <p:cNvSpPr txBox="1"/>
          <p:nvPr/>
        </p:nvSpPr>
        <p:spPr>
          <a:xfrm>
            <a:off x="1475656" y="913913"/>
            <a:ext cx="672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Sè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l¸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mµu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vµng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b»ng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sè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l¸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mµu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71A155-0742-45E0-9A61-764E9F750374}"/>
              </a:ext>
            </a:extLst>
          </p:cNvPr>
          <p:cNvSpPr txBox="1"/>
          <p:nvPr/>
        </p:nvSpPr>
        <p:spPr>
          <a:xfrm>
            <a:off x="1403648" y="491196"/>
            <a:ext cx="7591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.VnAvant" panose="020B7200000000000000" pitchFamily="34" charset="0"/>
              </a:rPr>
              <a:t>a) </a:t>
            </a:r>
            <a:r>
              <a:rPr lang="en-US" sz="2400" dirty="0" err="1">
                <a:latin typeface=".VnAvant" panose="020B7200000000000000" pitchFamily="34" charset="0"/>
              </a:rPr>
              <a:t>Sè</a:t>
            </a:r>
            <a:r>
              <a:rPr lang="en-US" sz="2400" dirty="0">
                <a:latin typeface=".VnAvant" panose="020B7200000000000000" pitchFamily="34" charset="0"/>
              </a:rPr>
              <a:t> l¸ </a:t>
            </a:r>
            <a:r>
              <a:rPr lang="en-US" sz="2400" dirty="0" err="1">
                <a:latin typeface=".VnAvant" panose="020B7200000000000000" pitchFamily="34" charset="0"/>
              </a:rPr>
              <a:t>mµu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vµng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nhiÒu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h¬n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sè</a:t>
            </a:r>
            <a:r>
              <a:rPr lang="en-US" sz="2400" dirty="0">
                <a:latin typeface=".VnAvant" panose="020B7200000000000000" pitchFamily="34" charset="0"/>
              </a:rPr>
              <a:t> l¸ </a:t>
            </a:r>
            <a:r>
              <a:rPr lang="en-US" sz="2400" dirty="0" err="1">
                <a:latin typeface=".VnAvant" panose="020B7200000000000000" pitchFamily="34" charset="0"/>
              </a:rPr>
              <a:t>mµu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xanh</a:t>
            </a:r>
            <a:r>
              <a:rPr lang="en-US" sz="2400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E6E35-5B6E-4CE7-924E-B0AC8261E707}"/>
              </a:ext>
            </a:extLst>
          </p:cNvPr>
          <p:cNvSpPr txBox="1"/>
          <p:nvPr/>
        </p:nvSpPr>
        <p:spPr>
          <a:xfrm>
            <a:off x="1475656" y="913913"/>
            <a:ext cx="672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Sè</a:t>
            </a:r>
            <a:r>
              <a:rPr lang="en-US" sz="24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l¸ </a:t>
            </a:r>
            <a:r>
              <a:rPr lang="en-US" sz="24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mµu</a:t>
            </a:r>
            <a:r>
              <a:rPr lang="en-US" sz="24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vµng</a:t>
            </a:r>
            <a:r>
              <a:rPr lang="en-US" sz="24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b»ng</a:t>
            </a:r>
            <a:r>
              <a:rPr lang="en-US" sz="24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sè</a:t>
            </a:r>
            <a:r>
              <a:rPr lang="en-US" sz="24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l¸ </a:t>
            </a:r>
            <a:r>
              <a:rPr lang="en-US" sz="24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mµu</a:t>
            </a:r>
            <a:r>
              <a:rPr lang="en-US" sz="24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-3453"/>
            <a:ext cx="9379475" cy="584775"/>
            <a:chOff x="827584" y="1456451"/>
            <a:chExt cx="9088639" cy="584775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3648" y="1456451"/>
              <a:ext cx="8512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&gt;; &lt;; = ?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1DAB4E38-2C74-46F6-8B1B-965616BA29BC}"/>
              </a:ext>
            </a:extLst>
          </p:cNvPr>
          <p:cNvSpPr/>
          <p:nvPr/>
        </p:nvSpPr>
        <p:spPr>
          <a:xfrm>
            <a:off x="521606" y="246376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37BDA-9FA4-4D7B-BC44-BA92036E3AD6}"/>
              </a:ext>
            </a:extLst>
          </p:cNvPr>
          <p:cNvSpPr txBox="1"/>
          <p:nvPr/>
        </p:nvSpPr>
        <p:spPr>
          <a:xfrm>
            <a:off x="517064" y="243226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id="{57DE1DC1-CFBD-4FBD-9385-EBC5AF89D999}"/>
              </a:ext>
            </a:extLst>
          </p:cNvPr>
          <p:cNvSpPr/>
          <p:nvPr/>
        </p:nvSpPr>
        <p:spPr>
          <a:xfrm>
            <a:off x="1861182" y="2495127"/>
            <a:ext cx="503269" cy="40979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00A88F-8978-42D9-9ACD-829615746EA1}"/>
              </a:ext>
            </a:extLst>
          </p:cNvPr>
          <p:cNvSpPr txBox="1"/>
          <p:nvPr/>
        </p:nvSpPr>
        <p:spPr>
          <a:xfrm>
            <a:off x="1939644" y="2446335"/>
            <a:ext cx="704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9F7AB51-58BD-427E-8520-FC1BFF986F7D}"/>
              </a:ext>
            </a:extLst>
          </p:cNvPr>
          <p:cNvSpPr/>
          <p:nvPr/>
        </p:nvSpPr>
        <p:spPr>
          <a:xfrm>
            <a:off x="1109866" y="245385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=&gt;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AAD69F-323F-4788-98D7-7ACCAD5A1E4F}"/>
              </a:ext>
            </a:extLst>
          </p:cNvPr>
          <p:cNvSpPr txBox="1"/>
          <p:nvPr/>
        </p:nvSpPr>
        <p:spPr>
          <a:xfrm>
            <a:off x="1109764" y="2323837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74C3059-ADAC-43AC-A5FD-F2D6EB2F0C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0" t="7464" r="20627" b="6239"/>
          <a:stretch/>
        </p:blipFill>
        <p:spPr>
          <a:xfrm>
            <a:off x="629994" y="543952"/>
            <a:ext cx="2245670" cy="189008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C5D81F5-5AB9-4303-A2EC-0CEBD6BA39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7" t="9344" r="20884" b="4461"/>
          <a:stretch/>
        </p:blipFill>
        <p:spPr>
          <a:xfrm>
            <a:off x="5436096" y="174630"/>
            <a:ext cx="2459362" cy="2037080"/>
          </a:xfrm>
          <a:prstGeom prst="rect">
            <a:avLst/>
          </a:prstGeom>
        </p:spPr>
      </p:pic>
      <p:sp>
        <p:nvSpPr>
          <p:cNvPr id="32" name="Rounded Rectangle 50">
            <a:extLst>
              <a:ext uri="{FF2B5EF4-FFF2-40B4-BE49-F238E27FC236}">
                <a16:creationId xmlns:a16="http://schemas.microsoft.com/office/drawing/2014/main" id="{F9C65CFC-1036-4184-8CB4-5D1D4AD80EC3}"/>
              </a:ext>
            </a:extLst>
          </p:cNvPr>
          <p:cNvSpPr/>
          <p:nvPr/>
        </p:nvSpPr>
        <p:spPr>
          <a:xfrm>
            <a:off x="5506719" y="2285938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A5CD93-9279-486C-A17A-6A1C6B25CD0A}"/>
              </a:ext>
            </a:extLst>
          </p:cNvPr>
          <p:cNvSpPr txBox="1"/>
          <p:nvPr/>
        </p:nvSpPr>
        <p:spPr>
          <a:xfrm>
            <a:off x="6394962" y="2229990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373FC89-8430-48D5-A844-8287FFE8FE43}"/>
              </a:ext>
            </a:extLst>
          </p:cNvPr>
          <p:cNvSpPr/>
          <p:nvPr/>
        </p:nvSpPr>
        <p:spPr>
          <a:xfrm>
            <a:off x="6294074" y="2285690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36B9949-ED2A-4480-95D0-AB2AEFE887A5}"/>
              </a:ext>
            </a:extLst>
          </p:cNvPr>
          <p:cNvSpPr/>
          <p:nvPr/>
        </p:nvSpPr>
        <p:spPr>
          <a:xfrm>
            <a:off x="7087449" y="2307073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9091CD-91EA-41B4-9559-A9A5D1555961}"/>
              </a:ext>
            </a:extLst>
          </p:cNvPr>
          <p:cNvSpPr txBox="1"/>
          <p:nvPr/>
        </p:nvSpPr>
        <p:spPr>
          <a:xfrm>
            <a:off x="5539500" y="2218961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BFD172-58AE-4D23-BDEB-54501D3DB191}"/>
              </a:ext>
            </a:extLst>
          </p:cNvPr>
          <p:cNvSpPr txBox="1"/>
          <p:nvPr/>
        </p:nvSpPr>
        <p:spPr>
          <a:xfrm>
            <a:off x="7072777" y="2245984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11C7AD-0D72-4B73-83AB-B36BD7E9F83E}"/>
              </a:ext>
            </a:extLst>
          </p:cNvPr>
          <p:cNvSpPr txBox="1"/>
          <p:nvPr/>
        </p:nvSpPr>
        <p:spPr>
          <a:xfrm>
            <a:off x="6274757" y="217754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5AAC5B3-6C07-4A9E-944D-351DC20850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t="7195" r="17438" b="5727"/>
          <a:stretch/>
        </p:blipFill>
        <p:spPr>
          <a:xfrm>
            <a:off x="251520" y="2861737"/>
            <a:ext cx="2376265" cy="1737811"/>
          </a:xfrm>
          <a:prstGeom prst="rect">
            <a:avLst/>
          </a:prstGeom>
        </p:spPr>
      </p:pic>
      <p:sp>
        <p:nvSpPr>
          <p:cNvPr id="42" name="Rounded Rectangle 50">
            <a:extLst>
              <a:ext uri="{FF2B5EF4-FFF2-40B4-BE49-F238E27FC236}">
                <a16:creationId xmlns:a16="http://schemas.microsoft.com/office/drawing/2014/main" id="{1FF474FB-484B-43E2-88D0-8A0AF620740E}"/>
              </a:ext>
            </a:extLst>
          </p:cNvPr>
          <p:cNvSpPr/>
          <p:nvPr/>
        </p:nvSpPr>
        <p:spPr>
          <a:xfrm>
            <a:off x="485230" y="4304931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05EAB79-B113-4CF9-8C8B-93C042D24FAF}"/>
              </a:ext>
            </a:extLst>
          </p:cNvPr>
          <p:cNvSpPr/>
          <p:nvPr/>
        </p:nvSpPr>
        <p:spPr>
          <a:xfrm>
            <a:off x="1293360" y="4341717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6" name="Rounded Rectangle 34">
            <a:extLst>
              <a:ext uri="{FF2B5EF4-FFF2-40B4-BE49-F238E27FC236}">
                <a16:creationId xmlns:a16="http://schemas.microsoft.com/office/drawing/2014/main" id="{421A8797-4519-46C6-8DA7-77C3EEBDC188}"/>
              </a:ext>
            </a:extLst>
          </p:cNvPr>
          <p:cNvSpPr/>
          <p:nvPr/>
        </p:nvSpPr>
        <p:spPr>
          <a:xfrm>
            <a:off x="2065960" y="4326066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0244CA-E865-4B2C-A3C9-5250D8B60E17}"/>
              </a:ext>
            </a:extLst>
          </p:cNvPr>
          <p:cNvSpPr txBox="1"/>
          <p:nvPr/>
        </p:nvSpPr>
        <p:spPr>
          <a:xfrm>
            <a:off x="2051288" y="4264977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16759A9-1E89-47B9-9994-7D243FABBA50}"/>
              </a:ext>
            </a:extLst>
          </p:cNvPr>
          <p:cNvSpPr txBox="1"/>
          <p:nvPr/>
        </p:nvSpPr>
        <p:spPr>
          <a:xfrm>
            <a:off x="517064" y="4257493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F750454-12D3-4310-BF23-F8A45EE1EA4E}"/>
              </a:ext>
            </a:extLst>
          </p:cNvPr>
          <p:cNvSpPr txBox="1"/>
          <p:nvPr/>
        </p:nvSpPr>
        <p:spPr>
          <a:xfrm>
            <a:off x="1362414" y="4271198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40FE710-1F9C-4CF3-8B0A-EA6F0552B91C}"/>
              </a:ext>
            </a:extLst>
          </p:cNvPr>
          <p:cNvSpPr txBox="1"/>
          <p:nvPr/>
        </p:nvSpPr>
        <p:spPr>
          <a:xfrm>
            <a:off x="1283335" y="419767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F4B4A25-5690-46F1-883A-71C201552EB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t="14078" r="15572" b="16441"/>
          <a:stretch/>
        </p:blipFill>
        <p:spPr>
          <a:xfrm>
            <a:off x="5120710" y="2861737"/>
            <a:ext cx="2721988" cy="1521995"/>
          </a:xfrm>
          <a:prstGeom prst="rect">
            <a:avLst/>
          </a:prstGeom>
        </p:spPr>
      </p:pic>
      <p:sp>
        <p:nvSpPr>
          <p:cNvPr id="58" name="Rounded Rectangle 50">
            <a:extLst>
              <a:ext uri="{FF2B5EF4-FFF2-40B4-BE49-F238E27FC236}">
                <a16:creationId xmlns:a16="http://schemas.microsoft.com/office/drawing/2014/main" id="{0A8498D6-BCBF-4C75-8D5E-C22919C0DF6B}"/>
              </a:ext>
            </a:extLst>
          </p:cNvPr>
          <p:cNvSpPr/>
          <p:nvPr/>
        </p:nvSpPr>
        <p:spPr>
          <a:xfrm>
            <a:off x="5535438" y="4363531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1ED94DB-A08E-4A03-83A1-2ECCC827E840}"/>
              </a:ext>
            </a:extLst>
          </p:cNvPr>
          <p:cNvSpPr/>
          <p:nvPr/>
        </p:nvSpPr>
        <p:spPr>
          <a:xfrm>
            <a:off x="6322793" y="4363283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2" name="Rounded Rectangle 34">
            <a:extLst>
              <a:ext uri="{FF2B5EF4-FFF2-40B4-BE49-F238E27FC236}">
                <a16:creationId xmlns:a16="http://schemas.microsoft.com/office/drawing/2014/main" id="{33D0B266-A53E-4892-B519-3ED514F167B8}"/>
              </a:ext>
            </a:extLst>
          </p:cNvPr>
          <p:cNvSpPr/>
          <p:nvPr/>
        </p:nvSpPr>
        <p:spPr>
          <a:xfrm>
            <a:off x="7116168" y="4384666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8022267-4890-4222-B458-BCDFA6530E68}"/>
              </a:ext>
            </a:extLst>
          </p:cNvPr>
          <p:cNvSpPr txBox="1"/>
          <p:nvPr/>
        </p:nvSpPr>
        <p:spPr>
          <a:xfrm>
            <a:off x="5581457" y="4293161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27762C2-2453-4B67-A64E-9B60C2EDF706}"/>
              </a:ext>
            </a:extLst>
          </p:cNvPr>
          <p:cNvSpPr txBox="1"/>
          <p:nvPr/>
        </p:nvSpPr>
        <p:spPr>
          <a:xfrm>
            <a:off x="7155966" y="4338447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22F0770-3D15-47FE-B5DA-AAF992CFD564}"/>
              </a:ext>
            </a:extLst>
          </p:cNvPr>
          <p:cNvSpPr txBox="1"/>
          <p:nvPr/>
        </p:nvSpPr>
        <p:spPr>
          <a:xfrm>
            <a:off x="6386045" y="4285316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D7216BB-2432-462B-9246-F463576A6355}"/>
              </a:ext>
            </a:extLst>
          </p:cNvPr>
          <p:cNvSpPr txBox="1"/>
          <p:nvPr/>
        </p:nvSpPr>
        <p:spPr>
          <a:xfrm>
            <a:off x="6318181" y="4257493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33" grpId="1"/>
      <p:bldP spid="38" grpId="0"/>
      <p:bldP spid="52" grpId="0"/>
      <p:bldP spid="54" grpId="0"/>
      <p:bldP spid="68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71800" y="1943100"/>
            <a:ext cx="3733800" cy="10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3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3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3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3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3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3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3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72761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6|8|6.5|6.9|1.7|16.3|5.4|9|1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9|30.8|44.7|14.9|27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7.7|49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3|44|6.2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152</Words>
  <Application>Microsoft Office PowerPoint</Application>
  <PresentationFormat>On-screen Show (16:9)</PresentationFormat>
  <Paragraphs>54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맑은 고딕</vt:lpstr>
      <vt:lpstr>.VnAvant</vt:lpstr>
      <vt:lpstr>Aharoni</vt:lpstr>
      <vt:lpstr>Arial</vt:lpstr>
      <vt:lpstr>Calibri</vt:lpstr>
      <vt:lpstr>Times New Roman</vt:lpstr>
      <vt:lpstr>Verdana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178</cp:revision>
  <dcterms:created xsi:type="dcterms:W3CDTF">2014-04-01T16:27:38Z</dcterms:created>
  <dcterms:modified xsi:type="dcterms:W3CDTF">2022-09-29T00:36:10Z</dcterms:modified>
</cp:coreProperties>
</file>