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7.xml" ContentType="application/vnd.openxmlformats-officedocument.presentationml.notesSlide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tags/tag17.xml" ContentType="application/vnd.openxmlformats-officedocument.presentationml.tags+xml"/>
  <Override PartName="/ppt/notesSlides/notesSlide9.xml" ContentType="application/vnd.openxmlformats-officedocument.presentationml.notesSlide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notesSlides/notesSlide11.xml" ContentType="application/vnd.openxmlformats-officedocument.presentationml.notesSlide+xml"/>
  <Override PartName="/ppt/tags/tag20.xml" ContentType="application/vnd.openxmlformats-officedocument.presentationml.tags+xml"/>
  <Override PartName="/ppt/notesSlides/notesSlide12.xml" ContentType="application/vnd.openxmlformats-officedocument.presentationml.notesSlide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14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9" r:id="rId2"/>
    <p:sldMasterId id="2147483719" r:id="rId3"/>
    <p:sldMasterId id="2147483728" r:id="rId4"/>
    <p:sldMasterId id="2147483732" r:id="rId5"/>
    <p:sldMasterId id="2147483744" r:id="rId6"/>
    <p:sldMasterId id="2147483754" r:id="rId7"/>
  </p:sldMasterIdLst>
  <p:notesMasterIdLst>
    <p:notesMasterId r:id="rId34"/>
  </p:notesMasterIdLst>
  <p:sldIdLst>
    <p:sldId id="283" r:id="rId8"/>
    <p:sldId id="286" r:id="rId9"/>
    <p:sldId id="299" r:id="rId10"/>
    <p:sldId id="285" r:id="rId11"/>
    <p:sldId id="2007577093" r:id="rId12"/>
    <p:sldId id="2007577091" r:id="rId13"/>
    <p:sldId id="2007577094" r:id="rId14"/>
    <p:sldId id="2007577090" r:id="rId15"/>
    <p:sldId id="298" r:id="rId16"/>
    <p:sldId id="296" r:id="rId17"/>
    <p:sldId id="297" r:id="rId18"/>
    <p:sldId id="2007577098" r:id="rId19"/>
    <p:sldId id="300" r:id="rId20"/>
    <p:sldId id="2007577099" r:id="rId21"/>
    <p:sldId id="2007577100" r:id="rId22"/>
    <p:sldId id="2007577095" r:id="rId23"/>
    <p:sldId id="2007577101" r:id="rId24"/>
    <p:sldId id="268" r:id="rId25"/>
    <p:sldId id="320" r:id="rId26"/>
    <p:sldId id="2007577102" r:id="rId27"/>
    <p:sldId id="2007577105" r:id="rId28"/>
    <p:sldId id="2007577104" r:id="rId29"/>
    <p:sldId id="2007577106" r:id="rId30"/>
    <p:sldId id="2007577107" r:id="rId31"/>
    <p:sldId id="2007577109" r:id="rId32"/>
    <p:sldId id="327" r:id="rId33"/>
  </p:sldIdLst>
  <p:sldSz cx="12192000" cy="6858000"/>
  <p:notesSz cx="6858000" cy="9144000"/>
  <p:custDataLst>
    <p:tags r:id="rId35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FF0000"/>
    <a:srgbClr val="FFFFCC"/>
    <a:srgbClr val="99FFCC"/>
    <a:srgbClr val="99FF99"/>
    <a:srgbClr val="CCFF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0" y="1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21" Type="http://schemas.openxmlformats.org/officeDocument/2006/relationships/slide" Target="slides/slide14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gs" Target="tags/tag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7A2493B-BA82-4163-A54E-62AAA6DF5F3E}" type="datetimeFigureOut">
              <a:rPr lang="en-US"/>
              <a:pPr>
                <a:defRPr/>
              </a:pPr>
              <a:t>10/12/2023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FFAA1E0-703A-4A49-B749-D43F0D1C1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90369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0295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714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FAA1E0-703A-4A49-B749-D43F0D1C1B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7843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9248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8304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059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FFAA1E0-703A-4A49-B749-D43F0D1C1B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82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Chúng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luyện</a:t>
            </a:r>
            <a:r>
              <a:rPr lang="en-US" baseline="0" dirty="0"/>
              <a:t> </a:t>
            </a:r>
            <a:r>
              <a:rPr lang="en-US" baseline="0" dirty="0" err="1"/>
              <a:t>viết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8876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Cùng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phàn</a:t>
            </a:r>
            <a:r>
              <a:rPr lang="en-US" baseline="0" dirty="0"/>
              <a:t> 3 </a:t>
            </a:r>
            <a:r>
              <a:rPr lang="en-US" baseline="0" dirty="0" err="1"/>
              <a:t>kể</a:t>
            </a:r>
            <a:r>
              <a:rPr lang="en-US" baseline="0" dirty="0"/>
              <a:t> </a:t>
            </a:r>
            <a:r>
              <a:rPr lang="en-US" baseline="0" dirty="0" err="1"/>
              <a:t>chuyện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22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9767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637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731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9268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413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652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866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FAA1E0-703A-4A49-B749-D43F0D1C1B4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392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62BC96-700D-44E1-AB24-B5684269912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644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6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85485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5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6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5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56799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14045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3" y="341097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821532419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77525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65006858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915781951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24255979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306099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4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0263698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3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2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67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8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810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6317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83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68671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>
            <a:alphaModFix/>
          </a:blip>
          <a:srcRect l="45000" b="3157"/>
          <a:stretch/>
        </p:blipFill>
        <p:spPr>
          <a:xfrm>
            <a:off x="-14683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>
            <a:alphaModFix/>
          </a:blip>
          <a:srcRect l="-5401" t="-6270" r="32211" b="6270"/>
          <a:stretch/>
        </p:blipFill>
        <p:spPr>
          <a:xfrm rot="-5400000" flipH="1">
            <a:off x="8391183" y="3057229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1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2400">
                <a:solidFill>
                  <a:prstClr val="black"/>
                </a:solidFill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defTabSz="457200"/>
              <a:endParaRPr sz="2400">
                <a:solidFill>
                  <a:prstClr val="black"/>
                </a:solidFill>
              </a:endParaRPr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24" y="1392237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56" y="2837280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80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80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600"/>
            </a:lvl1pPr>
            <a:lvl2pPr lvl="1" rtl="0">
              <a:spcBef>
                <a:spcPts val="0"/>
              </a:spcBef>
              <a:buSzPct val="100000"/>
              <a:defRPr sz="1600"/>
            </a:lvl2pPr>
            <a:lvl3pPr lvl="2" rtl="0">
              <a:spcBef>
                <a:spcPts val="0"/>
              </a:spcBef>
              <a:buSzPct val="100000"/>
              <a:defRPr sz="1600"/>
            </a:lvl3pPr>
            <a:lvl4pPr lvl="3" rtl="0">
              <a:spcBef>
                <a:spcPts val="0"/>
              </a:spcBef>
              <a:buSzPct val="100000"/>
              <a:defRPr sz="1600"/>
            </a:lvl4pPr>
            <a:lvl5pPr lvl="4" rtl="0">
              <a:spcBef>
                <a:spcPts val="0"/>
              </a:spcBef>
              <a:buSzPct val="100000"/>
              <a:defRPr sz="1600"/>
            </a:lvl5pPr>
            <a:lvl6pPr lvl="5" rtl="0">
              <a:spcBef>
                <a:spcPts val="0"/>
              </a:spcBef>
              <a:buSzPct val="100000"/>
              <a:defRPr sz="1600"/>
            </a:lvl6pPr>
            <a:lvl7pPr lvl="6" rtl="0">
              <a:spcBef>
                <a:spcPts val="0"/>
              </a:spcBef>
              <a:buSzPct val="100000"/>
              <a:defRPr sz="1600"/>
            </a:lvl7pPr>
            <a:lvl8pPr lvl="7" rtl="0">
              <a:spcBef>
                <a:spcPts val="0"/>
              </a:spcBef>
              <a:buSzPct val="100000"/>
              <a:defRPr sz="1600"/>
            </a:lvl8pPr>
            <a:lvl9pPr lvl="8" rtl="0">
              <a:spcBef>
                <a:spcPts val="0"/>
              </a:spcBef>
              <a:buSzPct val="100000"/>
              <a:defRPr sz="1600"/>
            </a:lvl9pPr>
          </a:lstStyle>
          <a:p>
            <a:endParaRPr/>
          </a:p>
        </p:txBody>
      </p:sp>
      <p:pic>
        <p:nvPicPr>
          <p:cNvPr id="69" name="Shape 69"/>
          <p:cNvPicPr preferRelativeResize="0"/>
          <p:nvPr/>
        </p:nvPicPr>
        <p:blipFill rotWithShape="1">
          <a:blip r:embed="rId4">
            <a:alphaModFix/>
          </a:blip>
          <a:srcRect l="-13090" t="-8865" r="39793" b="42702"/>
          <a:stretch/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6543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7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47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14" tIns="25708" rIns="51414" bIns="25708" rtlCol="0" anchor="ctr"/>
          <a:lstStyle/>
          <a:p>
            <a:pPr algn="ctr" defTabSz="514350">
              <a:buClrTx/>
              <a:defRPr/>
            </a:pPr>
            <a:endParaRPr lang="en-US" sz="1013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6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514350">
                <a:buClrTx/>
                <a:defRPr/>
              </a:pPr>
              <a:endParaRPr lang="en-US" sz="1013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5143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013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en-US" sz="1013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51435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013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35929265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848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5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28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710" y="1600206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60" y="1600206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62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4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352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837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7272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8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104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8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87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4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4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4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8140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7340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92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92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080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3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8517346"/>
      </p:ext>
    </p:extLst>
  </p:cSld>
  <p:clrMapOvr>
    <a:masterClrMapping/>
  </p:clrMapOvr>
  <p:transition spd="slow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96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25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1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05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92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705900" y="5190567"/>
            <a:ext cx="2780400" cy="6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4079476" y="1130563"/>
            <a:ext cx="4047600" cy="24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28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9401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5713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8862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2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706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176697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9398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6931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5962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1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1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137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6181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9324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788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57106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0516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28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4" y="1122219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50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634498"/>
      </p:ext>
    </p:extLst>
  </p:cSld>
  <p:clrMapOvr>
    <a:masterClrMapping/>
  </p:clrMapOvr>
  <p:transition spd="slow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86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701162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05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0" y="255822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6797670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944644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9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9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82954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randomBar dir="vert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86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</p:sldLayoutIdLst>
  <p:transition spd="slow">
    <p:randomBar dir="vert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79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E4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4B3B4E2-E068-425C-908C-4BA7456BCEDD}"/>
              </a:ext>
            </a:extLst>
          </p:cNvPr>
          <p:cNvGrpSpPr/>
          <p:nvPr userDrawn="1"/>
        </p:nvGrpSpPr>
        <p:grpSpPr>
          <a:xfrm>
            <a:off x="0" y="6"/>
            <a:ext cx="12148596" cy="7281227"/>
            <a:chOff x="0" y="0"/>
            <a:chExt cx="12148596" cy="7281227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AA37481-8BE4-476E-8F17-8ED7A4A7E585}"/>
                </a:ext>
              </a:extLst>
            </p:cNvPr>
            <p:cNvGrpSpPr/>
            <p:nvPr/>
          </p:nvGrpSpPr>
          <p:grpSpPr>
            <a:xfrm>
              <a:off x="43404" y="486136"/>
              <a:ext cx="12017658" cy="6795091"/>
              <a:chOff x="-556262" y="-1050325"/>
              <a:chExt cx="13471152" cy="7616933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36A9C353-8436-4CEA-BF51-E55BBE966622}"/>
                  </a:ext>
                </a:extLst>
              </p:cNvPr>
              <p:cNvSpPr/>
              <p:nvPr/>
            </p:nvSpPr>
            <p:spPr>
              <a:xfrm>
                <a:off x="-556262" y="4827858"/>
                <a:ext cx="1738751" cy="1738750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533FB64A-D2CC-4454-9E8A-B25A62F3CCCC}"/>
                  </a:ext>
                </a:extLst>
              </p:cNvPr>
              <p:cNvSpPr/>
              <p:nvPr/>
            </p:nvSpPr>
            <p:spPr>
              <a:xfrm>
                <a:off x="12658642" y="2650681"/>
                <a:ext cx="256248" cy="256248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1EF37881-29D8-40CA-8623-C33A05F3D08E}"/>
                  </a:ext>
                </a:extLst>
              </p:cNvPr>
              <p:cNvSpPr/>
              <p:nvPr/>
            </p:nvSpPr>
            <p:spPr>
              <a:xfrm>
                <a:off x="2738005" y="-1050325"/>
                <a:ext cx="335666" cy="335666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A37E03EB-461F-4859-A95B-8C1F54AF88D8}"/>
                  </a:ext>
                </a:extLst>
              </p:cNvPr>
              <p:cNvSpPr/>
              <p:nvPr/>
            </p:nvSpPr>
            <p:spPr>
              <a:xfrm>
                <a:off x="4245980" y="4689677"/>
                <a:ext cx="163974" cy="163974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C78E8C11-9E02-40C8-8429-1A920CD1BC7A}"/>
                  </a:ext>
                </a:extLst>
              </p:cNvPr>
              <p:cNvSpPr/>
              <p:nvPr/>
            </p:nvSpPr>
            <p:spPr>
              <a:xfrm>
                <a:off x="1430906" y="5405378"/>
                <a:ext cx="405115" cy="405115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592F6B1F-5ED0-402A-AE15-B654010220EE}"/>
                  </a:ext>
                </a:extLst>
              </p:cNvPr>
              <p:cNvSpPr/>
              <p:nvPr/>
            </p:nvSpPr>
            <p:spPr>
              <a:xfrm>
                <a:off x="11528407" y="4853652"/>
                <a:ext cx="611527" cy="611527"/>
              </a:xfrm>
              <a:prstGeom prst="ellipse">
                <a:avLst/>
              </a:prstGeom>
              <a:solidFill>
                <a:srgbClr val="F4DC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/>
                <a:endParaRPr lang="zh-CN" altLang="en-US" sz="2800" dirty="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76A98F3-812D-4DD5-A62A-2C39A2267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0" y="0"/>
              <a:ext cx="816185" cy="972273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4461D63-91FD-4B74-BCD5-1B3F03CFB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957" t="16300" r="43469" b="74527"/>
            <a:stretch/>
          </p:blipFill>
          <p:spPr>
            <a:xfrm>
              <a:off x="10824176" y="5847942"/>
              <a:ext cx="1324420" cy="794696"/>
            </a:xfrm>
            <a:prstGeom prst="rect">
              <a:avLst/>
            </a:prstGeom>
          </p:spPr>
        </p:pic>
      </p:grp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A4ACE5-9903-491E-8860-DF393624C3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6899" y="6013849"/>
            <a:ext cx="1324421" cy="11441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18347B-6956-49E0-B52A-6CB2CAC4E6EB}"/>
              </a:ext>
            </a:extLst>
          </p:cNvPr>
          <p:cNvSpPr txBox="1"/>
          <p:nvPr userDrawn="1"/>
        </p:nvSpPr>
        <p:spPr>
          <a:xfrm>
            <a:off x="11410568" y="30696"/>
            <a:ext cx="1346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>
                <a:solidFill>
                  <a:prstClr val="black"/>
                </a:solidFill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58611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</p:sldLayoutIdLst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40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40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40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29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10/12/2023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79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18472-DFA0-4734-B21E-0BD35CEF582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E4093-859D-4D59-8814-5B28D72F7A4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15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1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8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8.jpeg"/><Relationship Id="rId4" Type="http://schemas.openxmlformats.org/officeDocument/2006/relationships/image" Target="../media/image37.png"/><Relationship Id="rId9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21.xml"/><Relationship Id="rId6" Type="http://schemas.openxmlformats.org/officeDocument/2006/relationships/image" Target="../media/image4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24.xml"/><Relationship Id="rId7" Type="http://schemas.openxmlformats.org/officeDocument/2006/relationships/image" Target="../media/image32.emf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27.xml"/><Relationship Id="rId7" Type="http://schemas.openxmlformats.org/officeDocument/2006/relationships/image" Target="../media/image32.emf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7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7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3.png"/><Relationship Id="rId3" Type="http://schemas.openxmlformats.org/officeDocument/2006/relationships/image" Target="../media/image53.png"/><Relationship Id="rId7" Type="http://schemas.openxmlformats.org/officeDocument/2006/relationships/image" Target="../media/image37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openxmlformats.org/officeDocument/2006/relationships/image" Target="../media/image3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Relationship Id="rId1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7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6.xml"/><Relationship Id="rId7" Type="http://schemas.openxmlformats.org/officeDocument/2006/relationships/image" Target="../media/image32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9.xml"/><Relationship Id="rId7" Type="http://schemas.openxmlformats.org/officeDocument/2006/relationships/image" Target="../media/image32.emf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12.xml"/><Relationship Id="rId7" Type="http://schemas.openxmlformats.org/officeDocument/2006/relationships/image" Target="../media/image32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emf"/><Relationship Id="rId3" Type="http://schemas.openxmlformats.org/officeDocument/2006/relationships/tags" Target="../tags/tag15.xml"/><Relationship Id="rId7" Type="http://schemas.openxmlformats.org/officeDocument/2006/relationships/image" Target="../media/image32.em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7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921275" y="902869"/>
            <a:ext cx="8349455" cy="8077843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987" y="3092623"/>
            <a:ext cx="10946343" cy="1376277"/>
          </a:xfrm>
        </p:spPr>
        <p:txBody>
          <a:bodyPr>
            <a:prstTxWarp prst="textArchUp">
              <a:avLst>
                <a:gd name="adj" fmla="val 10769684"/>
              </a:avLst>
            </a:prstTxWarp>
          </a:bodyPr>
          <a:lstStyle/>
          <a:p>
            <a:pPr>
              <a:lnSpc>
                <a:spcPct val="100000"/>
              </a:lnSpc>
            </a:pPr>
            <a:r>
              <a:rPr lang="en-US" sz="5867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sz="5867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sz="5867" dirty="0">
                <a:solidFill>
                  <a:schemeClr val="accent2">
                    <a:lumMod val="75000"/>
                  </a:schemeClr>
                </a:solidFill>
              </a:rPr>
              <a:t>ĐẾN VỚI GIỜ HỌC MÔN TIẾNG VIỆT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10577555" y="162076"/>
            <a:ext cx="1726048" cy="1112255"/>
          </a:xfrm>
          <a:prstGeom prst="rect">
            <a:avLst/>
          </a:prstGeom>
        </p:spPr>
      </p:pic>
      <p:pic>
        <p:nvPicPr>
          <p:cNvPr id="3074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22" y="5911850"/>
            <a:ext cx="3930678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hình nền động dây ngang đẹp 1 (135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5904487"/>
            <a:ext cx="3973051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2164783" y="142204"/>
            <a:ext cx="843211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000" b="0" i="0" u="none" strike="noStrike" kern="1200" cap="none" spc="0" normalizeH="0" baseline="0" noProof="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uLnTx/>
                <a:uFillTx/>
                <a:latin typeface="iCiel Nabila" pitchFamily="2" charset="0"/>
                <a:ea typeface="字魂36号-正文宋楷" panose="02000000000000000000" pitchFamily="2" charset="-122"/>
                <a:cs typeface="+mn-cs"/>
              </a:rPr>
              <a:t>PHÒNG GD &amp; ĐT QUẬN LONG BIÊN</a:t>
            </a:r>
            <a:endParaRPr kumimoji="0" lang="zh-CN" altLang="en-US" sz="4000" b="0" i="0" u="none" strike="noStrike" kern="1200" cap="none" spc="0" normalizeH="0" baseline="0" noProof="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uLnTx/>
              <a:uFillTx/>
              <a:latin typeface="iCiel Nabila" pitchFamily="2" charset="0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1193" y="4046977"/>
            <a:ext cx="3607280" cy="3126309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4977" y="-315847"/>
            <a:ext cx="3255929" cy="2656152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6849" y="3252279"/>
            <a:ext cx="4741759" cy="4113334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2164782" y="136087"/>
            <a:ext cx="843211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Nabila" pitchFamily="2" charset="0"/>
                <a:ea typeface="字魂36号-正文宋楷" panose="02000000000000000000" pitchFamily="2" charset="-122"/>
                <a:cs typeface="+mn-cs"/>
              </a:rPr>
              <a:t>PHÒNG GD &amp; ĐT QUẬN LONG BIÊN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Nabila" pitchFamily="2" charset="0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686" y="3365528"/>
            <a:ext cx="4724400" cy="2743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368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7095">
        <p:circle/>
      </p:transition>
    </mc:Choice>
    <mc:Fallback xmlns="">
      <p:transition spd="slow" advTm="709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690" y="-304800"/>
            <a:ext cx="1572279" cy="1571918"/>
          </a:xfrm>
          <a:prstGeom prst="rect">
            <a:avLst/>
          </a:prstGeom>
        </p:spPr>
      </p:pic>
      <p:pic>
        <p:nvPicPr>
          <p:cNvPr id="8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39004" y="3346890"/>
            <a:ext cx="4310656" cy="4321347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366690" y="4225468"/>
            <a:ext cx="5276829" cy="1230323"/>
            <a:chOff x="6995319" y="1339686"/>
            <a:chExt cx="5276829" cy="1230323"/>
          </a:xfrm>
        </p:grpSpPr>
        <p:sp>
          <p:nvSpPr>
            <p:cNvPr id="9" name="TextBox 8"/>
            <p:cNvSpPr txBox="1"/>
            <p:nvPr/>
          </p:nvSpPr>
          <p:spPr>
            <a:xfrm>
              <a:off x="7791429" y="1339686"/>
              <a:ext cx="448071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tổ</a:t>
              </a:r>
              <a:r>
                <a:rPr lang="en-US" sz="72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cò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  <p:sp>
          <p:nvSpPr>
            <p:cNvPr id="12" name="矩形: 圆角 31">
              <a:extLst>
                <a:ext uri="{FF2B5EF4-FFF2-40B4-BE49-F238E27FC236}">
                  <a16:creationId xmlns:a16="http://schemas.microsoft.com/office/drawing/2014/main" id="{72456563-83B7-43FB-96E8-6C3CBDFB7999}"/>
                </a:ext>
              </a:extLst>
            </p:cNvPr>
            <p:cNvSpPr/>
            <p:nvPr/>
          </p:nvSpPr>
          <p:spPr>
            <a:xfrm>
              <a:off x="6995319" y="1369680"/>
              <a:ext cx="3733799" cy="1200329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3074" name="Picture 2" descr="Con Cò Diệc Gà - Ảnh miễn phí trên Pixabay">
            <a:extLst>
              <a:ext uri="{FF2B5EF4-FFF2-40B4-BE49-F238E27FC236}">
                <a16:creationId xmlns:a16="http://schemas.microsoft.com/office/drawing/2014/main" id="{CAFCFCE8-2C19-4C66-AED5-ECC48E4774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"/>
            <a:ext cx="6705600" cy="40005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35468884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59003" y="638540"/>
            <a:ext cx="13304889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4267200" y="28981"/>
            <a:ext cx="126190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668885" y="-26509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36250" y="5507516"/>
            <a:ext cx="720390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808132" y="1859699"/>
            <a:ext cx="980695" cy="58990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193693" y="5507516"/>
            <a:ext cx="2983226" cy="170735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50670" y="1521530"/>
            <a:ext cx="4129912" cy="1287650"/>
            <a:chOff x="518319" y="1443828"/>
            <a:chExt cx="5680685" cy="1287650"/>
          </a:xfrm>
        </p:grpSpPr>
        <p:sp>
          <p:nvSpPr>
            <p:cNvPr id="34" name="TextBox 33"/>
            <p:cNvSpPr txBox="1"/>
            <p:nvPr/>
          </p:nvSpPr>
          <p:spPr>
            <a:xfrm>
              <a:off x="1060092" y="1482564"/>
              <a:ext cx="513891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củ</a:t>
              </a:r>
              <a:r>
                <a:rPr lang="en-US" sz="72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sả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  <p:sp>
          <p:nvSpPr>
            <p:cNvPr id="35" name="矩形: 圆角 31">
              <a:extLst>
                <a:ext uri="{FF2B5EF4-FFF2-40B4-BE49-F238E27FC236}">
                  <a16:creationId xmlns:a16="http://schemas.microsoft.com/office/drawing/2014/main" id="{72456563-83B7-43FB-96E8-6C3CBDFB7999}"/>
                </a:ext>
              </a:extLst>
            </p:cNvPr>
            <p:cNvSpPr/>
            <p:nvPr/>
          </p:nvSpPr>
          <p:spPr>
            <a:xfrm>
              <a:off x="518319" y="1443828"/>
              <a:ext cx="4364751" cy="1287650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2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10733050" y="-533400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122" name="Picture 2" descr="Củ sả có tác dụng gì? | Vinmec">
            <a:extLst>
              <a:ext uri="{FF2B5EF4-FFF2-40B4-BE49-F238E27FC236}">
                <a16:creationId xmlns:a16="http://schemas.microsoft.com/office/drawing/2014/main" id="{443CFD4E-3EE9-4EEB-8D44-53D422D38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17" y="931092"/>
            <a:ext cx="7620000" cy="50768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44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6B84DC17-0290-4A37-B85A-EC70E3396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4" b="15492"/>
          <a:stretch>
            <a:fillRect/>
          </a:stretch>
        </p:blipFill>
        <p:spPr bwMode="auto">
          <a:xfrm>
            <a:off x="381000" y="12970"/>
            <a:ext cx="11658600" cy="547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06171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6598C87-F891-41D8-85BE-C50397D685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14251" y="193981"/>
            <a:ext cx="1261902" cy="7590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F2C0E2-8650-47BA-840D-63D49B8579B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5392649" y="12617"/>
            <a:ext cx="1864795" cy="11217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A00FF95-7599-4807-AB52-03BD46A526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548448" y="4179649"/>
            <a:ext cx="1261902" cy="7590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78D28D-D6E6-4156-B2CB-A9D8B2240D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317052" y="5227109"/>
            <a:ext cx="1864795" cy="112171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D2A7485-7757-4955-866B-C7BD95D1B7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10985" y="1951860"/>
            <a:ext cx="1261902" cy="759061"/>
          </a:xfrm>
          <a:prstGeom prst="rect">
            <a:avLst/>
          </a:prstGeom>
        </p:spPr>
      </p:pic>
      <p:pic>
        <p:nvPicPr>
          <p:cNvPr id="20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56521" y="3763779"/>
            <a:ext cx="3232679" cy="3240696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41" y="-384251"/>
            <a:ext cx="1572279" cy="157191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F53C2D9-BCC5-4CEE-9EBA-DE9A342D771E}"/>
              </a:ext>
            </a:extLst>
          </p:cNvPr>
          <p:cNvSpPr txBox="1"/>
          <p:nvPr/>
        </p:nvSpPr>
        <p:spPr>
          <a:xfrm>
            <a:off x="1630833" y="1476066"/>
            <a:ext cx="10115047" cy="34163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Mùa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hè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nhà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bà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dừa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dưa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lê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.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Mùa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thu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nhà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bà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na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thị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.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819400" y="2590800"/>
            <a:ext cx="171503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8001000" y="3657600"/>
            <a:ext cx="1828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48202349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909F48E-1EB0-4DEF-9E0D-89E0DE322F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23" y="1543264"/>
            <a:ext cx="401955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6631B18C-F1A4-4728-826C-FC648FE1B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23751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F159ABF9-8B89-4752-BF0E-D42DD0D05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112" y="23608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A1A49E8C-F054-4C89-B7DD-BA30B3D6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087" y="30466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5673C79D-A7A5-48D5-A4AC-20837FC20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862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id="{24B1637C-1523-4430-A38F-BC453A893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849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0C02C855-D0AA-4CEA-9277-5A8550E20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312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FAAFA574-0CD9-414F-A56E-A74AA5103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449" y="379116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511D15E0-2CAA-4310-B5E9-C2DC15D21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3E26BE0A-49D7-4588-B14E-0E8CA79F4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824" y="44452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DBB19F4A-F293-479F-9EC1-A006C282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699" y="449919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455B871-AA2F-4FC6-8285-700625B7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036" y="44436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</a:t>
            </a: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FFF8D176-418A-4926-BECE-E4082F38F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011" y="51675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id="{F98B9402-988E-4796-B334-3E6C093B6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4836" y="51802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id="{A5AC3CA8-55BE-43FA-A0E0-593F46252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499" y="5180227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490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F15A9893-B936-457D-851C-2E7CB1975A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9800"/>
            <a:ext cx="47244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4464A736-DDB3-4D31-8DEA-5581B5E54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BBAA4475-29A3-45CD-A14A-4066D14E8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tua</a:t>
            </a:r>
          </a:p>
        </p:txBody>
      </p:sp>
      <p:sp>
        <p:nvSpPr>
          <p:cNvPr id="38" name="Text Box 9">
            <a:extLst>
              <a:ext uri="{FF2B5EF4-FFF2-40B4-BE49-F238E27FC236}">
                <a16:creationId xmlns:a16="http://schemas.microsoft.com/office/drawing/2014/main" id="{A4D8F654-4F65-40AB-BA8C-F65882866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600" y="3192463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tưa</a:t>
            </a: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id="{EB14438E-9777-44F8-B742-6C4047D01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3" y="3929063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 Box 9">
            <a:extLst>
              <a:ext uri="{FF2B5EF4-FFF2-40B4-BE49-F238E27FC236}">
                <a16:creationId xmlns:a16="http://schemas.microsoft.com/office/drawing/2014/main" id="{9B872119-3DAB-499F-84BD-1F1ED384A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391160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thua</a:t>
            </a: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id="{0B2093A0-5911-43E6-8AB0-E7022238A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3" y="391795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61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6B84DC17-0290-4A37-B85A-EC70E3396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4" b="15492"/>
          <a:stretch>
            <a:fillRect/>
          </a:stretch>
        </p:blipFill>
        <p:spPr bwMode="auto">
          <a:xfrm>
            <a:off x="381000" y="12970"/>
            <a:ext cx="11658600" cy="547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AFA5194-A258-4E61-8DFB-BD494B230C0D}"/>
              </a:ext>
            </a:extLst>
          </p:cNvPr>
          <p:cNvSpPr txBox="1"/>
          <p:nvPr/>
        </p:nvSpPr>
        <p:spPr>
          <a:xfrm>
            <a:off x="381000" y="5534561"/>
            <a:ext cx="116586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    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hè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bà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dừa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dưa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lê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Mùa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thu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bà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na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thị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SGK-TV" pitchFamily="2" charset="0"/>
                <a:ea typeface="Arial-Rounded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0161635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773510" y="1221317"/>
            <a:ext cx="7486547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292437" y="-559498"/>
            <a:ext cx="2715765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851617" y="3819705"/>
            <a:ext cx="226812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00">
                <a:ln w="0">
                  <a:noFill/>
                </a:ln>
                <a:solidFill>
                  <a:srgbClr val="48CFAD">
                    <a:lumMod val="75000"/>
                  </a:srgbClr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Viết</a:t>
            </a:r>
            <a:endParaRPr lang="zh-CN" altLang="en-US" sz="10000" dirty="0">
              <a:ln w="0">
                <a:noFill/>
              </a:ln>
              <a:solidFill>
                <a:srgbClr val="48CFAD">
                  <a:lumMod val="75000"/>
                </a:srgbClr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1902970" y="1096466"/>
            <a:ext cx="148470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20000" i="1">
                <a:ln w="0">
                  <a:noFill/>
                </a:ln>
                <a:solidFill>
                  <a:srgbClr val="F6B8B9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2</a:t>
            </a:r>
            <a:endParaRPr lang="zh-CN" altLang="en-US" sz="20000" i="1" dirty="0">
              <a:ln w="0">
                <a:noFill/>
              </a:ln>
              <a:solidFill>
                <a:srgbClr val="F6B8B9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3541052" y="2500724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82505" y="6468497"/>
            <a:ext cx="24814837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563" y="437216"/>
            <a:ext cx="2779750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64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7.40741E-7 L -0.9931 -7.40741E-7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92508" y="53846"/>
            <a:ext cx="2955492" cy="941185"/>
          </a:xfrm>
          <a:prstGeom prst="roundRect">
            <a:avLst/>
          </a:prstGeom>
          <a:solidFill>
            <a:srgbClr val="61D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48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4800" dirty="0">
              <a:solidFill>
                <a:prstClr val="white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4529EF-2374-415D-924C-6596ACBA21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2547" r="3279"/>
          <a:stretch/>
        </p:blipFill>
        <p:spPr>
          <a:xfrm>
            <a:off x="1570254" y="1143000"/>
            <a:ext cx="9982200" cy="566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54303" y="1075647"/>
            <a:ext cx="7486547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zh-CN" altLang="en-US" sz="1800">
              <a:solidFill>
                <a:prstClr val="black"/>
              </a:solidFill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67511" y="-707253"/>
            <a:ext cx="2715765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2607200" y="3508144"/>
            <a:ext cx="562503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00" b="1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rPr>
              <a:t>Kể chuyện</a:t>
            </a:r>
            <a:endParaRPr lang="zh-CN" altLang="en-US" sz="10000" b="1" dirty="0">
              <a:ln w="0">
                <a:noFill/>
              </a:ln>
              <a:solidFill>
                <a:srgbClr val="ED7D31">
                  <a:lumMod val="75000"/>
                </a:srgbClr>
              </a:solidFill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967452" y="1443297"/>
            <a:ext cx="1156424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5000" i="1">
                <a:ln w="0">
                  <a:noFill/>
                </a:ln>
                <a:solidFill>
                  <a:srgbClr val="F6B8B9"/>
                </a:solidFill>
                <a:latin typeface="Calibri"/>
                <a:ea typeface="等线" panose="02010600030101010101" pitchFamily="2" charset="-122"/>
                <a:cs typeface="+mn-ea"/>
                <a:sym typeface="+mn-lt"/>
              </a:rPr>
              <a:t>3</a:t>
            </a:r>
            <a:endParaRPr lang="zh-CN" altLang="en-US" sz="15000" i="1" dirty="0">
              <a:ln w="0">
                <a:noFill/>
              </a:ln>
              <a:solidFill>
                <a:srgbClr val="F6B8B9"/>
              </a:solidFill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474910" y="2500714"/>
            <a:ext cx="1771664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14653" y="6468838"/>
            <a:ext cx="24814837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075" y="365702"/>
            <a:ext cx="2779750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93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774184" y="-155470"/>
            <a:ext cx="10461991" cy="5762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99863" y="3805853"/>
            <a:ext cx="5812495" cy="180104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2845" y="120965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924" y="3713364"/>
            <a:ext cx="4956213" cy="41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093" y="1098720"/>
            <a:ext cx="3684164" cy="57592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4745289" y="1099033"/>
            <a:ext cx="2876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FF00"/>
                </a:soli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ea typeface="Microsoft YaHei"/>
                <a:cs typeface="+mn-cs"/>
              </a:rPr>
              <a:t>Bài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rgbClr val="FFFF00"/>
                </a:soli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uLnTx/>
                <a:uFillTx/>
                <a:latin typeface="SVN-Poky's" panose="020B0606040200020203" pitchFamily="34" charset="0"/>
                <a:ea typeface="Microsoft YaHei"/>
                <a:cs typeface="+mn-cs"/>
              </a:rPr>
              <a:t> 25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2123064" y="2519510"/>
            <a:ext cx="7764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0">
                      <a:srgbClr val="F70671">
                        <a:shade val="30000"/>
                        <a:satMod val="115000"/>
                      </a:srgbClr>
                    </a:gs>
                    <a:gs pos="50000">
                      <a:srgbClr val="F70671">
                        <a:shade val="67500"/>
                        <a:satMod val="115000"/>
                      </a:srgbClr>
                    </a:gs>
                    <a:gs pos="100000">
                      <a:srgbClr val="F70671">
                        <a:shade val="100000"/>
                        <a:satMod val="115000"/>
                      </a:srgbClr>
                    </a:gs>
                  </a:gsLst>
                  <a:lin ang="8100000" scaled="1"/>
                  <a:tileRect/>
                </a:gra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-SGK-TV" pitchFamily="2" charset="0"/>
                <a:ea typeface="Microsoft YaHei"/>
                <a:cs typeface="Arial-SGK-TV" pitchFamily="2" charset="0"/>
              </a:rPr>
              <a:t>ÔN TẬP VÀ KỂ CHUYỆN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98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4087"/>
    </mc:Choice>
    <mc:Fallback xmlns="">
      <p:transition advTm="14087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2EB217-1A94-4F23-8D56-D9AE37BDCC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367030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0">
            <a:extLst>
              <a:ext uri="{FF2B5EF4-FFF2-40B4-BE49-F238E27FC236}">
                <a16:creationId xmlns:a16="http://schemas.microsoft.com/office/drawing/2014/main" id="{4F1BFC01-28D7-4A13-B98D-3BDEB6E8FC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66356" y="414691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BEEC8AA-6756-497D-89ED-8A6F9BCF0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t="26479" r="50961" b="45164"/>
          <a:stretch>
            <a:fillRect/>
          </a:stretch>
        </p:blipFill>
        <p:spPr bwMode="auto">
          <a:xfrm>
            <a:off x="1662114" y="1089025"/>
            <a:ext cx="4198937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72F6013-7BC5-4E75-BB5F-B1152FB40E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9" t="27541" r="3590" b="45528"/>
          <a:stretch>
            <a:fillRect/>
          </a:stretch>
        </p:blipFill>
        <p:spPr bwMode="auto">
          <a:xfrm>
            <a:off x="6527800" y="1089025"/>
            <a:ext cx="41402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4E0A659-7010-423C-A364-80CDC9BAA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0" t="62311" r="50650" b="10207"/>
          <a:stretch>
            <a:fillRect/>
          </a:stretch>
        </p:blipFill>
        <p:spPr bwMode="auto">
          <a:xfrm>
            <a:off x="1662114" y="3905250"/>
            <a:ext cx="41989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375B5782-6A37-4AA7-9846-FCC42C792A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8" t="62512" r="7780" b="10516"/>
          <a:stretch>
            <a:fillRect/>
          </a:stretch>
        </p:blipFill>
        <p:spPr bwMode="auto">
          <a:xfrm>
            <a:off x="6483350" y="4010026"/>
            <a:ext cx="37973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986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FEF66549-6D5F-4CCC-BF42-35F0A0FC6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9" t="26479" r="49457" b="39236"/>
          <a:stretch>
            <a:fillRect/>
          </a:stretch>
        </p:blipFill>
        <p:spPr bwMode="auto">
          <a:xfrm>
            <a:off x="2057400" y="838200"/>
            <a:ext cx="8294688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0">
            <a:extLst>
              <a:ext uri="{FF2B5EF4-FFF2-40B4-BE49-F238E27FC236}">
                <a16:creationId xmlns:a16="http://schemas.microsoft.com/office/drawing/2014/main" id="{72E24EBF-E5CD-4631-A379-686FD7252A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86200" y="304800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5431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1A3659B-F95A-45AD-8967-B01758B55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3" t="26477" b="40822"/>
          <a:stretch>
            <a:fillRect/>
          </a:stretch>
        </p:blipFill>
        <p:spPr bwMode="auto">
          <a:xfrm>
            <a:off x="2248694" y="703230"/>
            <a:ext cx="7694612" cy="590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0">
            <a:extLst>
              <a:ext uri="{FF2B5EF4-FFF2-40B4-BE49-F238E27FC236}">
                <a16:creationId xmlns:a16="http://schemas.microsoft.com/office/drawing/2014/main" id="{D516790F-03E0-4DD0-AE45-E1B66C27D4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218817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08381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5D618FA0-02BD-4A6D-9AE8-CB80B8C615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t="60762" r="47595" b="5714"/>
          <a:stretch>
            <a:fillRect/>
          </a:stretch>
        </p:blipFill>
        <p:spPr bwMode="auto">
          <a:xfrm>
            <a:off x="2190751" y="879475"/>
            <a:ext cx="7942263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0">
            <a:extLst>
              <a:ext uri="{FF2B5EF4-FFF2-40B4-BE49-F238E27FC236}">
                <a16:creationId xmlns:a16="http://schemas.microsoft.com/office/drawing/2014/main" id="{53061560-311D-4B60-81E2-98C0EC3C38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218817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542406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E357EC9-34DB-4AB9-8803-7A01CC51A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26" t="60762" r="5492" b="5714"/>
          <a:stretch>
            <a:fillRect/>
          </a:stretch>
        </p:blipFill>
        <p:spPr bwMode="auto">
          <a:xfrm>
            <a:off x="2027238" y="931864"/>
            <a:ext cx="8261350" cy="592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0">
            <a:extLst>
              <a:ext uri="{FF2B5EF4-FFF2-40B4-BE49-F238E27FC236}">
                <a16:creationId xmlns:a16="http://schemas.microsoft.com/office/drawing/2014/main" id="{1C00E1FC-EE86-44F5-AE37-1DDF849D95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733800" y="218817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Chó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sói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cừu</a:t>
            </a:r>
            <a:r>
              <a:rPr lang="en-US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30295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30">
            <a:extLst>
              <a:ext uri="{FF2B5EF4-FFF2-40B4-BE49-F238E27FC236}">
                <a16:creationId xmlns:a16="http://schemas.microsoft.com/office/drawing/2014/main" id="{4F1BFC01-28D7-4A13-B98D-3BDEB6E8FC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66356" y="414691"/>
            <a:ext cx="5233987" cy="39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Chó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sói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cừu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non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BEEC8AA-6756-497D-89ED-8A6F9BCF0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t="26479" r="50961" b="45164"/>
          <a:stretch>
            <a:fillRect/>
          </a:stretch>
        </p:blipFill>
        <p:spPr bwMode="auto">
          <a:xfrm>
            <a:off x="1662114" y="1089025"/>
            <a:ext cx="4198937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072F6013-7BC5-4E75-BB5F-B1152FB40E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69" t="27541" r="3590" b="45528"/>
          <a:stretch>
            <a:fillRect/>
          </a:stretch>
        </p:blipFill>
        <p:spPr bwMode="auto">
          <a:xfrm>
            <a:off x="6527800" y="1089025"/>
            <a:ext cx="414020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34E0A659-7010-423C-A364-80CDC9BAA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0" t="62311" r="50650" b="10207"/>
          <a:stretch>
            <a:fillRect/>
          </a:stretch>
        </p:blipFill>
        <p:spPr bwMode="auto">
          <a:xfrm>
            <a:off x="1662114" y="3905250"/>
            <a:ext cx="419893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375B5782-6A37-4AA7-9846-FCC42C792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68" t="62512" r="7780" b="10516"/>
          <a:stretch>
            <a:fillRect/>
          </a:stretch>
        </p:blipFill>
        <p:spPr bwMode="auto">
          <a:xfrm>
            <a:off x="6483350" y="4010026"/>
            <a:ext cx="3797300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71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3CC22B0F-4534-467C-BE47-09B315B079C0}"/>
              </a:ext>
            </a:extLst>
          </p:cNvPr>
          <p:cNvGrpSpPr/>
          <p:nvPr/>
        </p:nvGrpSpPr>
        <p:grpSpPr>
          <a:xfrm>
            <a:off x="1442449" y="638540"/>
            <a:ext cx="10303416" cy="5789268"/>
            <a:chOff x="1430906" y="638540"/>
            <a:chExt cx="10328969" cy="5789268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BF204159-EF01-4EF0-8DA6-4A8254FE03F0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1EE30B34-073B-4189-A436-F26CC9AB1BB6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F0508BEB-544C-4FF6-86A9-F509AF6EE93D}"/>
                </a:ext>
              </a:extLst>
            </p:cNvPr>
            <p:cNvSpPr/>
            <p:nvPr/>
          </p:nvSpPr>
          <p:spPr>
            <a:xfrm>
              <a:off x="4245980" y="4689677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587F9D13-E89A-441F-9EF2-F6E5A39A010D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AA4A7606-A0A9-4DE2-9A54-249F6D71EF7C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FD2CE25-93C7-4288-A6A8-120360F6E2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25687" r="10077" b="29822"/>
          <a:stretch/>
        </p:blipFill>
        <p:spPr>
          <a:xfrm>
            <a:off x="-241986" y="1069099"/>
            <a:ext cx="11860321" cy="552069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42D4DBF-D6FE-4EE5-B118-0D3A7D686F3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5538" y="5148764"/>
            <a:ext cx="1720490" cy="183663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AF9281F-299F-495F-94F5-3265FC07910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8392" y="1334731"/>
            <a:ext cx="1251793" cy="156763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CD24166-7697-4EB2-8E37-E8481D70236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32982" y="4067962"/>
            <a:ext cx="1131958" cy="939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EFFE18C-ABEF-45D3-B217-3DDC88C4A1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14251" y="193937"/>
            <a:ext cx="1261902" cy="7590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DB5C15-9E78-4607-8DD7-8E40BFE8061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72895" y="4"/>
            <a:ext cx="1245439" cy="148729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89939FF-6E58-41C9-B446-7AEA2E355DE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31009"/>
          <a:stretch/>
        </p:blipFill>
        <p:spPr>
          <a:xfrm>
            <a:off x="9447134" y="5628599"/>
            <a:ext cx="2775971" cy="124689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3A5889E-0D2A-4A7B-92FE-982CF120155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-76807" y="3667720"/>
            <a:ext cx="1864795" cy="112171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D9E7E80-9468-4D07-B5B3-DA2AC8B63C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97576" y="3683514"/>
            <a:ext cx="688144" cy="57110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59F2C01-1B6C-4FA2-B225-7125CDCF858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2833878" y="5657437"/>
            <a:ext cx="803165" cy="48312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D4802EF-B66B-4288-B816-51817283D1B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358310" y="1888607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8FD4A3C-B83E-4719-BC9C-4ADAEB725AB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9712765" y="4666856"/>
            <a:ext cx="844880" cy="5082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16076" y="2489060"/>
            <a:ext cx="66650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Chào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tạm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biệt</a:t>
            </a:r>
            <a:endParaRPr lang="en-US" sz="6000" b="1" dirty="0">
              <a:ln w="28575">
                <a:solidFill>
                  <a:prstClr val="white"/>
                </a:solidFill>
              </a:ln>
              <a:solidFill>
                <a:srgbClr val="00B050"/>
              </a:solidFill>
              <a:effectLst>
                <a:glow rad="63500">
                  <a:srgbClr val="F79646">
                    <a:satMod val="175000"/>
                    <a:alpha val="39000"/>
                  </a:srgb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UVN Banh Mi" pitchFamily="2" charset="0"/>
              <a:cs typeface="Times New Roman" pitchFamily="18" charset="0"/>
            </a:endParaRPr>
          </a:p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Hẹn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gặp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lại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</a:t>
            </a:r>
            <a:r>
              <a:rPr lang="en-US" sz="6000" b="1" dirty="0" err="1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các</a:t>
            </a:r>
            <a:r>
              <a:rPr lang="en-US" sz="6000" b="1" dirty="0">
                <a:ln w="28575">
                  <a:solidFill>
                    <a:prstClr val="white"/>
                  </a:solidFill>
                </a:ln>
                <a:solidFill>
                  <a:srgbClr val="00B050"/>
                </a:solidFill>
                <a:effectLst>
                  <a:glow rad="63500">
                    <a:srgbClr val="F79646">
                      <a:satMod val="175000"/>
                      <a:alpha val="39000"/>
                    </a:srgb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UVN Banh Mi" pitchFamily="2" charset="0"/>
                <a:cs typeface="Times New Roman" pitchFamily="18" charset="0"/>
              </a:rPr>
              <a:t> con! </a:t>
            </a:r>
          </a:p>
        </p:txBody>
      </p:sp>
      <p:pic>
        <p:nvPicPr>
          <p:cNvPr id="29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26" y="-384251"/>
            <a:ext cx="1572279" cy="157191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9DB775D-B828-4FF2-95DF-63D2A4B8EDF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9" t="59041" r="37342" b="26783"/>
          <a:stretch/>
        </p:blipFill>
        <p:spPr>
          <a:xfrm rot="20486098">
            <a:off x="2029087" y="933893"/>
            <a:ext cx="3038502" cy="158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518925"/>
      </p:ext>
    </p:extLst>
  </p:cSld>
  <p:clrMapOvr>
    <a:masterClrMapping/>
  </p:clrMapOvr>
  <p:transition spd="slow" advClick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300"/>
                            </p:stCondLst>
                            <p:childTnLst>
                              <p:par>
                                <p:cTn id="68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A1721143-9187-4038-91B5-8538C6FAFBB3}"/>
              </a:ext>
            </a:extLst>
          </p:cNvPr>
          <p:cNvSpPr/>
          <p:nvPr/>
        </p:nvSpPr>
        <p:spPr bwMode="auto">
          <a:xfrm>
            <a:off x="1944018" y="1075647"/>
            <a:ext cx="7505114" cy="4415366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3" name="10">
            <a:extLst>
              <a:ext uri="{FF2B5EF4-FFF2-40B4-BE49-F238E27FC236}">
                <a16:creationId xmlns:a16="http://schemas.microsoft.com/office/drawing/2014/main" id="{22153AFF-1623-4EFC-BD94-BB978DF7A13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>
            <a:off x="10177608" y="-707253"/>
            <a:ext cx="2722500" cy="25537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11">
            <a:extLst>
              <a:ext uri="{FF2B5EF4-FFF2-40B4-BE49-F238E27FC236}">
                <a16:creationId xmlns:a16="http://schemas.microsoft.com/office/drawing/2014/main" id="{A094065D-4566-4C17-AF1E-B8619C51D48A}"/>
              </a:ext>
            </a:extLst>
          </p:cNvPr>
          <p:cNvSpPr txBox="1"/>
          <p:nvPr/>
        </p:nvSpPr>
        <p:spPr>
          <a:xfrm>
            <a:off x="3903577" y="3725576"/>
            <a:ext cx="2536272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0" b="0" i="0" u="none" strike="noStrike" kern="1200" cap="none" spc="0" normalizeH="0" baseline="0" noProof="0">
                <a:ln w="0">
                  <a:noFill/>
                </a:ln>
                <a:solidFill>
                  <a:srgbClr val="48CFAD">
                    <a:lumMod val="75000"/>
                  </a:srgbClr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Đọc</a:t>
            </a:r>
            <a:endParaRPr kumimoji="0" lang="zh-CN" altLang="en-US" sz="10000" b="0" i="0" u="none" strike="noStrike" kern="1200" cap="none" spc="0" normalizeH="0" baseline="0" noProof="0" dirty="0">
              <a:ln w="0">
                <a:noFill/>
              </a:ln>
              <a:solidFill>
                <a:srgbClr val="48CFAD">
                  <a:lumMod val="75000"/>
                </a:srgbClr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38B60B8-008B-4B23-ABEB-5C84B1961D83}"/>
              </a:ext>
            </a:extLst>
          </p:cNvPr>
          <p:cNvSpPr txBox="1"/>
          <p:nvPr/>
        </p:nvSpPr>
        <p:spPr>
          <a:xfrm>
            <a:off x="2828728" y="1096430"/>
            <a:ext cx="132119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0" b="0" i="1" u="none" strike="noStrike" kern="1200" cap="none" spc="0" normalizeH="0" baseline="0" noProof="0">
                <a:ln w="0">
                  <a:noFill/>
                </a:ln>
                <a:solidFill>
                  <a:srgbClr val="F6B8B9"/>
                </a:solidFill>
                <a:effectLst/>
                <a:uLnTx/>
                <a:uFillTx/>
                <a:latin typeface="A3.BoosterNextFYBlackRegular-San"/>
                <a:ea typeface="Microsoft YaHei"/>
                <a:cs typeface="+mn-ea"/>
                <a:sym typeface="+mn-lt"/>
              </a:rPr>
              <a:t>1</a:t>
            </a:r>
            <a:endParaRPr kumimoji="0" lang="zh-CN" altLang="en-US" sz="20000" b="0" i="1" u="none" strike="noStrike" kern="1200" cap="none" spc="0" normalizeH="0" baseline="0" noProof="0" dirty="0">
              <a:ln w="0">
                <a:noFill/>
              </a:ln>
              <a:solidFill>
                <a:srgbClr val="F6B8B9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8" name="15">
            <a:extLst>
              <a:ext uri="{FF2B5EF4-FFF2-40B4-BE49-F238E27FC236}">
                <a16:creationId xmlns:a16="http://schemas.microsoft.com/office/drawing/2014/main" id="{EA8E1DC2-6BB1-446D-A4C9-CCB432E9449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4470890" y="2500688"/>
            <a:ext cx="1776058" cy="944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A339DB3-1BDB-45EB-973B-44A25F1C5B19}"/>
              </a:ext>
            </a:extLst>
          </p:cNvPr>
          <p:cNvGrpSpPr/>
          <p:nvPr/>
        </p:nvGrpSpPr>
        <p:grpSpPr>
          <a:xfrm>
            <a:off x="-330564" y="6468838"/>
            <a:ext cx="24876379" cy="396420"/>
            <a:chOff x="-330564" y="6468838"/>
            <a:chExt cx="24876379" cy="396420"/>
          </a:xfrm>
        </p:grpSpPr>
        <p:pic>
          <p:nvPicPr>
            <p:cNvPr id="12" name="5">
              <a:extLst>
                <a:ext uri="{FF2B5EF4-FFF2-40B4-BE49-F238E27FC236}">
                  <a16:creationId xmlns:a16="http://schemas.microsoft.com/office/drawing/2014/main" id="{E3CDBE89-5EBA-4BE2-B83C-75FAC3C4F1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-330564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5">
              <a:extLst>
                <a:ext uri="{FF2B5EF4-FFF2-40B4-BE49-F238E27FC236}">
                  <a16:creationId xmlns:a16="http://schemas.microsoft.com/office/drawing/2014/main" id="{BD8D13D3-65F7-402C-9E2F-0C58973EB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lum contrast="20000"/>
            </a:blip>
            <a:srcRect b="83242"/>
            <a:stretch>
              <a:fillRect/>
            </a:stretch>
          </p:blipFill>
          <p:spPr>
            <a:xfrm>
              <a:off x="11945815" y="6468838"/>
              <a:ext cx="12600000" cy="396420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749" y="437180"/>
            <a:ext cx="2786644" cy="5072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4050">
        <p14:reveal/>
      </p:transition>
    </mc:Choice>
    <mc:Fallback xmlns="">
      <p:transition spd="slow" advTm="405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3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29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35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4167E-6 -2.22222E-6 L -0.9931 -2.22222E-6 " pathEditMode="relative" rAng="0" ptsTypes="AA">
                                          <p:cBhvr>
                                            <p:cTn id="31" dur="3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9661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4" grpId="0" animBg="1"/>
          <p:bldP spid="5" grpId="0"/>
          <p:bldP spid="7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909F48E-1EB0-4DEF-9E0D-89E0DE322F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23" y="1543264"/>
            <a:ext cx="401955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6631B18C-F1A4-4728-826C-FC648FE1B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23751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F159ABF9-8B89-4752-BF0E-D42DD0D05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112" y="23608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A1A49E8C-F054-4C89-B7DD-BA30B3D6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087" y="30466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5673C79D-A7A5-48D5-A4AC-20837FC20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862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id="{24B1637C-1523-4430-A38F-BC453A893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849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lang="en-US" alt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0C02C855-D0AA-4CEA-9277-5A8550E20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312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FAAFA574-0CD9-414F-A56E-A74AA5103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449" y="379116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511D15E0-2CAA-4310-B5E9-C2DC15D21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3E26BE0A-49D7-4588-B14E-0E8CA79F4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824" y="44452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DBB19F4A-F293-479F-9EC1-A006C282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699" y="449919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455B871-AA2F-4FC6-8285-700625B7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036" y="44436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</a:t>
            </a: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FFF8D176-418A-4926-BECE-E4082F38F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011" y="51675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id="{F98B9402-988E-4796-B334-3E6C093B6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4836" y="51802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id="{A5AC3CA8-55BE-43FA-A0E0-593F46252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499" y="5180227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949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2909F48E-1EB0-4DEF-9E0D-89E0DE322F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823" y="1543264"/>
            <a:ext cx="4019550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:a16="http://schemas.microsoft.com/office/drawing/2014/main" id="{6631B18C-F1A4-4728-826C-FC648FE1B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23751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rư</a:t>
            </a: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F159ABF9-8B89-4752-BF0E-D42DD0D05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6112" y="23608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ru</a:t>
            </a:r>
          </a:p>
        </p:txBody>
      </p:sp>
      <p:sp>
        <p:nvSpPr>
          <p:cNvPr id="24" name="Text Box 9">
            <a:extLst>
              <a:ext uri="{FF2B5EF4-FFF2-40B4-BE49-F238E27FC236}">
                <a16:creationId xmlns:a16="http://schemas.microsoft.com/office/drawing/2014/main" id="{A1A49E8C-F054-4C89-B7DD-BA30B3D60B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4087" y="3046627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5673C79D-A7A5-48D5-A4AC-20837FC20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7862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</a:t>
            </a:r>
          </a:p>
        </p:txBody>
      </p:sp>
      <p:sp>
        <p:nvSpPr>
          <p:cNvPr id="26" name="Text Box 9">
            <a:extLst>
              <a:ext uri="{FF2B5EF4-FFF2-40B4-BE49-F238E27FC236}">
                <a16:creationId xmlns:a16="http://schemas.microsoft.com/office/drawing/2014/main" id="{24B1637C-1523-4430-A38F-BC453A893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0849" y="308314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 Box 9">
            <a:extLst>
              <a:ext uri="{FF2B5EF4-FFF2-40B4-BE49-F238E27FC236}">
                <a16:creationId xmlns:a16="http://schemas.microsoft.com/office/drawing/2014/main" id="{0C02C855-D0AA-4CEA-9277-5A8550E20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312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</a:t>
            </a:r>
          </a:p>
        </p:txBody>
      </p:sp>
      <p:sp>
        <p:nvSpPr>
          <p:cNvPr id="28" name="Text Box 9">
            <a:extLst>
              <a:ext uri="{FF2B5EF4-FFF2-40B4-BE49-F238E27FC236}">
                <a16:creationId xmlns:a16="http://schemas.microsoft.com/office/drawing/2014/main" id="{FAAFA574-0CD9-414F-A56E-A74AA5103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449" y="379116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</a:t>
            </a:r>
          </a:p>
        </p:txBody>
      </p:sp>
      <p:sp>
        <p:nvSpPr>
          <p:cNvPr id="29" name="Text Box 9">
            <a:extLst>
              <a:ext uri="{FF2B5EF4-FFF2-40B4-BE49-F238E27FC236}">
                <a16:creationId xmlns:a16="http://schemas.microsoft.com/office/drawing/2014/main" id="{511D15E0-2CAA-4310-B5E9-C2DC15D21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0049" y="3754652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</a:p>
        </p:txBody>
      </p:sp>
      <p:sp>
        <p:nvSpPr>
          <p:cNvPr id="30" name="Text Box 9">
            <a:extLst>
              <a:ext uri="{FF2B5EF4-FFF2-40B4-BE49-F238E27FC236}">
                <a16:creationId xmlns:a16="http://schemas.microsoft.com/office/drawing/2014/main" id="{3E26BE0A-49D7-4588-B14E-0E8CA79F40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5824" y="4445215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</a:t>
            </a:r>
          </a:p>
        </p:txBody>
      </p:sp>
      <p:sp>
        <p:nvSpPr>
          <p:cNvPr id="31" name="Text Box 9">
            <a:extLst>
              <a:ext uri="{FF2B5EF4-FFF2-40B4-BE49-F238E27FC236}">
                <a16:creationId xmlns:a16="http://schemas.microsoft.com/office/drawing/2014/main" id="{DBB19F4A-F293-479F-9EC1-A006C2821A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699" y="4499190"/>
            <a:ext cx="815975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455B871-AA2F-4FC6-8285-700625B77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036" y="44436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</a:t>
            </a:r>
          </a:p>
        </p:txBody>
      </p:sp>
      <p:sp>
        <p:nvSpPr>
          <p:cNvPr id="33" name="Text Box 9">
            <a:extLst>
              <a:ext uri="{FF2B5EF4-FFF2-40B4-BE49-F238E27FC236}">
                <a16:creationId xmlns:a16="http://schemas.microsoft.com/office/drawing/2014/main" id="{FFF8D176-418A-4926-BECE-E4082F38F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2011" y="51675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</a:t>
            </a:r>
          </a:p>
        </p:txBody>
      </p:sp>
      <p:sp>
        <p:nvSpPr>
          <p:cNvPr id="34" name="Text Box 9">
            <a:extLst>
              <a:ext uri="{FF2B5EF4-FFF2-40B4-BE49-F238E27FC236}">
                <a16:creationId xmlns:a16="http://schemas.microsoft.com/office/drawing/2014/main" id="{F98B9402-988E-4796-B334-3E6C093B6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4836" y="5180227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</a:t>
            </a: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id="{A5AC3CA8-55BE-43FA-A0E0-593F46252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7499" y="5180227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0797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F15A9893-B936-457D-851C-2E7CB1975A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9800"/>
            <a:ext cx="47244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4464A736-DDB3-4D31-8DEA-5581B5E54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BBAA4475-29A3-45CD-A14A-4066D14E8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tua</a:t>
            </a:r>
          </a:p>
        </p:txBody>
      </p:sp>
      <p:sp>
        <p:nvSpPr>
          <p:cNvPr id="38" name="Text Box 9">
            <a:extLst>
              <a:ext uri="{FF2B5EF4-FFF2-40B4-BE49-F238E27FC236}">
                <a16:creationId xmlns:a16="http://schemas.microsoft.com/office/drawing/2014/main" id="{A4D8F654-4F65-40AB-BA8C-F65882866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600" y="3192463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tưa</a:t>
            </a: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id="{EB14438E-9777-44F8-B742-6C4047D01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3" y="3929063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thia</a:t>
            </a:r>
            <a:endParaRPr lang="en-US" altLang="en-US" sz="4000" b="1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 Box 9">
            <a:extLst>
              <a:ext uri="{FF2B5EF4-FFF2-40B4-BE49-F238E27FC236}">
                <a16:creationId xmlns:a16="http://schemas.microsoft.com/office/drawing/2014/main" id="{9B872119-3DAB-499F-84BD-1F1ED384A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391160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thua</a:t>
            </a: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id="{0B2093A0-5911-43E6-8AB0-E7022238A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3" y="391795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35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Đọc</a:t>
            </a:r>
          </a:p>
        </p:txBody>
      </p:sp>
      <p:pic>
        <p:nvPicPr>
          <p:cNvPr id="17" name="Picture 16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10050962" y="3757904"/>
            <a:ext cx="2231028" cy="3153919"/>
          </a:xfrm>
          <a:prstGeom prst="rect">
            <a:avLst/>
          </a:prstGeom>
        </p:spPr>
      </p:pic>
      <p:pic>
        <p:nvPicPr>
          <p:cNvPr id="18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lum contrast="20000"/>
          </a:blip>
          <a:stretch>
            <a:fillRect/>
          </a:stretch>
        </p:blipFill>
        <p:spPr>
          <a:xfrm rot="20166082">
            <a:off x="206312" y="4063644"/>
            <a:ext cx="1663801" cy="25424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8848487" y="37029"/>
            <a:ext cx="3208762" cy="10583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F15A9893-B936-457D-851C-2E7CB1975A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09800"/>
            <a:ext cx="47244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 Box 9">
            <a:extLst>
              <a:ext uri="{FF2B5EF4-FFF2-40B4-BE49-F238E27FC236}">
                <a16:creationId xmlns:a16="http://schemas.microsoft.com/office/drawing/2014/main" id="{4464A736-DDB3-4D31-8DEA-5581B5E54B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tia</a:t>
            </a:r>
          </a:p>
        </p:txBody>
      </p:sp>
      <p:sp>
        <p:nvSpPr>
          <p:cNvPr id="37" name="Text Box 9">
            <a:extLst>
              <a:ext uri="{FF2B5EF4-FFF2-40B4-BE49-F238E27FC236}">
                <a16:creationId xmlns:a16="http://schemas.microsoft.com/office/drawing/2014/main" id="{BBAA4475-29A3-45CD-A14A-4066D14E8D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4750" y="3221038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tua</a:t>
            </a:r>
          </a:p>
        </p:txBody>
      </p:sp>
      <p:sp>
        <p:nvSpPr>
          <p:cNvPr id="38" name="Text Box 9">
            <a:extLst>
              <a:ext uri="{FF2B5EF4-FFF2-40B4-BE49-F238E27FC236}">
                <a16:creationId xmlns:a16="http://schemas.microsoft.com/office/drawing/2014/main" id="{A4D8F654-4F65-40AB-BA8C-F65882866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0600" y="3192463"/>
            <a:ext cx="1001712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tưa</a:t>
            </a:r>
          </a:p>
        </p:txBody>
      </p:sp>
      <p:sp>
        <p:nvSpPr>
          <p:cNvPr id="39" name="Text Box 9">
            <a:extLst>
              <a:ext uri="{FF2B5EF4-FFF2-40B4-BE49-F238E27FC236}">
                <a16:creationId xmlns:a16="http://schemas.microsoft.com/office/drawing/2014/main" id="{EB14438E-9777-44F8-B742-6C4047D01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9213" y="3929063"/>
            <a:ext cx="10017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thia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Text Box 9">
            <a:extLst>
              <a:ext uri="{FF2B5EF4-FFF2-40B4-BE49-F238E27FC236}">
                <a16:creationId xmlns:a16="http://schemas.microsoft.com/office/drawing/2014/main" id="{9B872119-3DAB-499F-84BD-1F1ED384AE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438" y="391160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thua</a:t>
            </a:r>
          </a:p>
        </p:txBody>
      </p:sp>
      <p:sp>
        <p:nvSpPr>
          <p:cNvPr id="41" name="Text Box 9">
            <a:extLst>
              <a:ext uri="{FF2B5EF4-FFF2-40B4-BE49-F238E27FC236}">
                <a16:creationId xmlns:a16="http://schemas.microsoft.com/office/drawing/2014/main" id="{0B2093A0-5911-43E6-8AB0-E7022238A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063" y="3917950"/>
            <a:ext cx="131286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351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id="{6B84DC17-0290-4A37-B85A-EC70E3396F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94" b="15492"/>
          <a:stretch>
            <a:fillRect/>
          </a:stretch>
        </p:blipFill>
        <p:spPr bwMode="auto">
          <a:xfrm>
            <a:off x="381000" y="12970"/>
            <a:ext cx="11658600" cy="547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60C9968-BFE1-4DA7-916F-EA88E1B8EB72}"/>
              </a:ext>
            </a:extLst>
          </p:cNvPr>
          <p:cNvCxnSpPr/>
          <p:nvPr/>
        </p:nvCxnSpPr>
        <p:spPr>
          <a:xfrm>
            <a:off x="2667000" y="20574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4AFA92B-9ACE-47F9-814C-25B78BB1C909}"/>
              </a:ext>
            </a:extLst>
          </p:cNvPr>
          <p:cNvCxnSpPr/>
          <p:nvPr/>
        </p:nvCxnSpPr>
        <p:spPr>
          <a:xfrm>
            <a:off x="4648200" y="42672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33ACAF3-9B1B-43C3-9180-87BC7B5DABC7}"/>
              </a:ext>
            </a:extLst>
          </p:cNvPr>
          <p:cNvCxnSpPr>
            <a:cxnSpLocks/>
          </p:cNvCxnSpPr>
          <p:nvPr/>
        </p:nvCxnSpPr>
        <p:spPr>
          <a:xfrm>
            <a:off x="1752600" y="4953000"/>
            <a:ext cx="76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525E73F-C5E0-4EB5-A9CE-34C3034E68D0}"/>
              </a:ext>
            </a:extLst>
          </p:cNvPr>
          <p:cNvCxnSpPr>
            <a:cxnSpLocks/>
          </p:cNvCxnSpPr>
          <p:nvPr/>
        </p:nvCxnSpPr>
        <p:spPr>
          <a:xfrm>
            <a:off x="5257800" y="22098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8CF40E-F322-4682-9235-C9ED9A6448E4}"/>
              </a:ext>
            </a:extLst>
          </p:cNvPr>
          <p:cNvCxnSpPr>
            <a:cxnSpLocks/>
          </p:cNvCxnSpPr>
          <p:nvPr/>
        </p:nvCxnSpPr>
        <p:spPr>
          <a:xfrm>
            <a:off x="7162800" y="51054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EE694EA-CA16-42C1-BAD6-870D92AD1324}"/>
              </a:ext>
            </a:extLst>
          </p:cNvPr>
          <p:cNvCxnSpPr>
            <a:cxnSpLocks/>
          </p:cNvCxnSpPr>
          <p:nvPr/>
        </p:nvCxnSpPr>
        <p:spPr>
          <a:xfrm>
            <a:off x="10210800" y="2057400"/>
            <a:ext cx="83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907381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0006D7E-6632-4DC3-B288-8D51AB2CE44B}"/>
              </a:ext>
            </a:extLst>
          </p:cNvPr>
          <p:cNvGrpSpPr/>
          <p:nvPr/>
        </p:nvGrpSpPr>
        <p:grpSpPr>
          <a:xfrm>
            <a:off x="-1559003" y="638540"/>
            <a:ext cx="13304889" cy="5789268"/>
            <a:chOff x="-1578011" y="638540"/>
            <a:chExt cx="13337886" cy="578926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319A1E0A-2470-4827-919C-F76F1F450CCC}"/>
                </a:ext>
              </a:extLst>
            </p:cNvPr>
            <p:cNvSpPr/>
            <p:nvPr/>
          </p:nvSpPr>
          <p:spPr>
            <a:xfrm>
              <a:off x="-1578011" y="4004841"/>
              <a:ext cx="2210765" cy="221076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48B04B77-152A-4F06-A4B8-9B4E9366EC9C}"/>
                </a:ext>
              </a:extLst>
            </p:cNvPr>
            <p:cNvSpPr/>
            <p:nvPr/>
          </p:nvSpPr>
          <p:spPr>
            <a:xfrm>
              <a:off x="10990161" y="5785413"/>
              <a:ext cx="642395" cy="64239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0E96FE1-1B38-4EBA-A192-0977CFBD8952}"/>
                </a:ext>
              </a:extLst>
            </p:cNvPr>
            <p:cNvSpPr/>
            <p:nvPr/>
          </p:nvSpPr>
          <p:spPr>
            <a:xfrm>
              <a:off x="9526685" y="1521529"/>
              <a:ext cx="335666" cy="335666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ED8908C6-1425-47F9-AF18-DF2B25BF6290}"/>
                </a:ext>
              </a:extLst>
            </p:cNvPr>
            <p:cNvSpPr/>
            <p:nvPr/>
          </p:nvSpPr>
          <p:spPr>
            <a:xfrm>
              <a:off x="3184025" y="5552054"/>
              <a:ext cx="163974" cy="163974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99118130-1DD8-401A-A17D-CEFFF04810FE}"/>
                </a:ext>
              </a:extLst>
            </p:cNvPr>
            <p:cNvSpPr/>
            <p:nvPr/>
          </p:nvSpPr>
          <p:spPr>
            <a:xfrm>
              <a:off x="1430906" y="5405378"/>
              <a:ext cx="405115" cy="405115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FC2655E-40A6-4A02-94E0-A4AC7BFC3CE9}"/>
                </a:ext>
              </a:extLst>
            </p:cNvPr>
            <p:cNvSpPr/>
            <p:nvPr/>
          </p:nvSpPr>
          <p:spPr>
            <a:xfrm>
              <a:off x="11148348" y="638540"/>
              <a:ext cx="611527" cy="611527"/>
            </a:xfrm>
            <a:prstGeom prst="ellipse">
              <a:avLst/>
            </a:prstGeom>
            <a:solidFill>
              <a:srgbClr val="F4DC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1430D251-0C6B-4C09-8ED8-04D2D046CF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314251" y="193981"/>
            <a:ext cx="1261902" cy="75906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B8126B2-28A4-4AC4-80DF-ADC4934930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82832" y="1241441"/>
            <a:ext cx="1864795" cy="11217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D01CED-E8FB-46CB-851F-AF58731434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36250" y="5507516"/>
            <a:ext cx="720390" cy="43333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2064252F-B3C1-4F9D-982C-5A39DB0D6CE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57" t="16300" r="43469" b="74527"/>
          <a:stretch/>
        </p:blipFill>
        <p:spPr>
          <a:xfrm>
            <a:off x="10990701" y="1394452"/>
            <a:ext cx="980695" cy="58990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BEBA32F-2309-4118-95E2-D58407023E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49069" y="4044299"/>
            <a:ext cx="2596719" cy="260315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8AFE031-4983-4E9A-ACCC-F77C6E8515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7" b="9627"/>
          <a:stretch/>
        </p:blipFill>
        <p:spPr>
          <a:xfrm>
            <a:off x="9316518" y="5679441"/>
            <a:ext cx="2983226" cy="1707358"/>
          </a:xfrm>
          <a:prstGeom prst="rect">
            <a:avLst/>
          </a:prstGeom>
        </p:spPr>
      </p:pic>
      <p:pic>
        <p:nvPicPr>
          <p:cNvPr id="22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741" y="-384251"/>
            <a:ext cx="1572279" cy="157191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267200" y="5154076"/>
            <a:ext cx="3320612" cy="1286360"/>
            <a:chOff x="8519319" y="3571569"/>
            <a:chExt cx="3320612" cy="1286360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72456563-83B7-43FB-96E8-6C3CBDFB7999}"/>
                </a:ext>
              </a:extLst>
            </p:cNvPr>
            <p:cNvSpPr/>
            <p:nvPr/>
          </p:nvSpPr>
          <p:spPr>
            <a:xfrm>
              <a:off x="8519319" y="3657600"/>
              <a:ext cx="3320612" cy="1200329"/>
            </a:xfrm>
            <a:prstGeom prst="roundRect">
              <a:avLst>
                <a:gd name="adj" fmla="val 13815"/>
              </a:avLst>
            </a:prstGeom>
            <a:noFill/>
            <a:ln w="57150" cap="rnd">
              <a:solidFill>
                <a:srgbClr val="FFC000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zh-CN" altLang="en-US" sz="1800">
                <a:solidFill>
                  <a:prstClr val="white"/>
                </a:solidFill>
                <a:latin typeface="Calibri"/>
                <a:ea typeface="等线" panose="02010600030101010101" pitchFamily="2" charset="-12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35193" y="3571569"/>
              <a:ext cx="288886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rễ</a:t>
              </a:r>
              <a:r>
                <a:rPr lang="en-US" sz="7200" b="1" dirty="0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 </a:t>
              </a:r>
              <a:r>
                <a:rPr lang="en-US" sz="7200" b="1" dirty="0" err="1">
                  <a:solidFill>
                    <a:srgbClr val="1F497D">
                      <a:lumMod val="60000"/>
                      <a:lumOff val="40000"/>
                    </a:srgbClr>
                  </a:solidFill>
                  <a:latin typeface="UTM Avo" pitchFamily="18" charset="0"/>
                </a:rPr>
                <a:t>tre</a:t>
              </a:r>
              <a:endParaRPr lang="en-US" sz="7200" b="1" dirty="0">
                <a:solidFill>
                  <a:srgbClr val="1F497D">
                    <a:lumMod val="60000"/>
                    <a:lumOff val="40000"/>
                  </a:srgbClr>
                </a:solidFill>
                <a:latin typeface="UTM Avo" pitchFamily="18" charset="0"/>
              </a:endParaRPr>
            </a:p>
          </p:txBody>
        </p:sp>
      </p:grpSp>
      <p:pic>
        <p:nvPicPr>
          <p:cNvPr id="23" name="Picture 2" descr="Rễ tre, rễ tầm vong làm kiểng vừa bứng khỏi đất - chodocu.com">
            <a:extLst>
              <a:ext uri="{FF2B5EF4-FFF2-40B4-BE49-F238E27FC236}">
                <a16:creationId xmlns:a16="http://schemas.microsoft.com/office/drawing/2014/main" id="{9E21ACA7-E7E9-4742-9492-CF13E4F82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338" y="1284114"/>
            <a:ext cx="3517973" cy="332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ây tre và những câu chuyện xung quanh hoa tre">
            <a:extLst>
              <a:ext uri="{FF2B5EF4-FFF2-40B4-BE49-F238E27FC236}">
                <a16:creationId xmlns:a16="http://schemas.microsoft.com/office/drawing/2014/main" id="{7F9F93D8-4B32-45E4-8B1C-3559A4559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03" y="1277109"/>
            <a:ext cx="3776913" cy="336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211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009&quot;&gt;&lt;property id=&quot;20148&quot; value=&quot;5&quot;/&gt;&lt;property id=&quot;20300&quot; value=&quot;Slide 6&quot;/&gt;&lt;property id=&quot;20307&quot; value=&quot;261&quot;/&gt;&lt;/object&gt;&lt;object type=&quot;3&quot; unique_id=&quot;10010&quot;&gt;&lt;property id=&quot;20148&quot; value=&quot;5&quot;/&gt;&lt;property id=&quot;20300&quot; value=&quot;Slide 7&quot;/&gt;&lt;property id=&quot;20307&quot; value=&quot;262&quot;/&gt;&lt;/object&gt;&lt;object type=&quot;3&quot; unique_id=&quot;10011&quot;&gt;&lt;property id=&quot;20148&quot; value=&quot;5&quot;/&gt;&lt;property id=&quot;20300&quot; value=&quot;Slide 8&quot;/&gt;&lt;property id=&quot;20307&quot; value=&quot;263&quot;/&gt;&lt;/object&gt;&lt;object type=&quot;3&quot; unique_id=&quot;10012&quot;&gt;&lt;property id=&quot;20148&quot; value=&quot;5&quot;/&gt;&lt;property id=&quot;20300&quot; value=&quot;Slide 9&quot;/&gt;&lt;property id=&quot;20307&quot; value=&quot;264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5&quot;/&gt;&lt;/object&gt;&lt;object type=&quot;3&quot; unique_id=&quot;10015&quot;&gt;&lt;property id=&quot;20148&quot; value=&quot;5&quot;/&gt;&lt;property id=&quot;20300&quot; value=&quot;Slide 12&quot;/&gt;&lt;property id=&quot;20307&quot; value=&quot;267&quot;/&gt;&lt;/object&gt;&lt;object type=&quot;3&quot; unique_id=&quot;10016&quot;&gt;&lt;property id=&quot;20148&quot; value=&quot;5&quot;/&gt;&lt;property id=&quot;20300&quot; value=&quot;Slide 13&quot;/&gt;&lt;property id=&quot;20307&quot; value=&quot;268&quot;/&gt;&lt;/object&gt;&lt;object type=&quot;3&quot; unique_id=&quot;10017&quot;&gt;&lt;property id=&quot;20148&quot; value=&quot;5&quot;/&gt;&lt;property id=&quot;20300&quot; value=&quot;Slide 14&quot;/&gt;&lt;property id=&quot;20307&quot; value=&quot;271&quot;/&gt;&lt;/object&gt;&lt;object type=&quot;3&quot; unique_id=&quot;10018&quot;&gt;&lt;property id=&quot;20148&quot; value=&quot;5&quot;/&gt;&lt;property id=&quot;20300&quot; value=&quot;Slide 15&quot;/&gt;&lt;property id=&quot;20307&quot; value=&quot;270&quot;/&gt;&lt;/object&gt;&lt;object type=&quot;3&quot; unique_id=&quot;10019&quot;&gt;&lt;property id=&quot;20148&quot; value=&quot;5&quot;/&gt;&lt;property id=&quot;20300&quot; value=&quot;Slide 16&quot;/&gt;&lt;property id=&quot;20307&quot; value=&quot;272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8|2.7|3.2|4.6|4.8|4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2|4.7|3.6|5.8|2.1|48.4|1.6|1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8.7|8.7|6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8|8.7|8.7|6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0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4.2|4.2|5.4|2.1|5.6|4.1|1.9|5.6|2.5|5.1|4.5|3.7|2.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2|4.7|3.6|5.8|2.1|48.4|1.6|1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|3.4|7.3|6.8|5.3|4.4|5.2|2.4|8.8|3.8|3.7|4.1|5|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7|4.2|4.2|5.4|2.1|5.6|4.1|1.9|5.6|2.5|5.1|4.5|3.7|2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4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1182</TotalTime>
  <Words>242</Words>
  <Application>Microsoft Office PowerPoint</Application>
  <PresentationFormat>Widescreen</PresentationFormat>
  <Paragraphs>113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26</vt:i4>
      </vt:variant>
    </vt:vector>
  </HeadingPairs>
  <TitlesOfParts>
    <vt:vector size="50" baseType="lpstr">
      <vt:lpstr>Microsoft YaHei</vt:lpstr>
      <vt:lpstr>宋体</vt:lpstr>
      <vt:lpstr>A3.BoosterNextFYBlackRegular-San</vt:lpstr>
      <vt:lpstr>Arial</vt:lpstr>
      <vt:lpstr>Arial-Rounded</vt:lpstr>
      <vt:lpstr>Arial-SGK-TV</vt:lpstr>
      <vt:lpstr>Averta Std CY Bold</vt:lpstr>
      <vt:lpstr>Calibri</vt:lpstr>
      <vt:lpstr>Calibri Light</vt:lpstr>
      <vt:lpstr>等线</vt:lpstr>
      <vt:lpstr>iCiel Nabila</vt:lpstr>
      <vt:lpstr>Quicksand Medium</vt:lpstr>
      <vt:lpstr>SVN-Poky's</vt:lpstr>
      <vt:lpstr>Times New Roman</vt:lpstr>
      <vt:lpstr>UTM Avo</vt:lpstr>
      <vt:lpstr>UVN Banh Mi</vt:lpstr>
      <vt:lpstr>字魂36号-正文宋楷</vt:lpstr>
      <vt:lpstr>4_Office Theme</vt:lpstr>
      <vt:lpstr>Hoạt động</vt:lpstr>
      <vt:lpstr>Office Theme</vt:lpstr>
      <vt:lpstr>3_Office Theme</vt:lpstr>
      <vt:lpstr>1_Office Theme</vt:lpstr>
      <vt:lpstr>6_Office Theme</vt:lpstr>
      <vt:lpstr>8_Office Theme</vt:lpstr>
      <vt:lpstr>CHÀO MỪNG CÁC CON ĐẾN VỚI GIỜ HỌC MÔN TIẾNG VIỆT</vt:lpstr>
      <vt:lpstr>PowerPoint Presentation</vt:lpstr>
      <vt:lpstr>PowerPoint Presentation</vt:lpstr>
      <vt:lpstr>1. Đọc</vt:lpstr>
      <vt:lpstr>1. Đọc</vt:lpstr>
      <vt:lpstr>1. Đọc</vt:lpstr>
      <vt:lpstr>1.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Đọc</vt:lpstr>
      <vt:lpstr>1. Đọc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LeHieu.KD</dc:creator>
  <cp:lastModifiedBy>MyPC</cp:lastModifiedBy>
  <cp:revision>161</cp:revision>
  <dcterms:created xsi:type="dcterms:W3CDTF">2011-09-30T13:18:57Z</dcterms:created>
  <dcterms:modified xsi:type="dcterms:W3CDTF">2023-10-12T04:25:53Z</dcterms:modified>
</cp:coreProperties>
</file>