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4"/>
  </p:notesMasterIdLst>
  <p:sldIdLst>
    <p:sldId id="283" r:id="rId3"/>
    <p:sldId id="286" r:id="rId4"/>
    <p:sldId id="299" r:id="rId5"/>
    <p:sldId id="285" r:id="rId6"/>
    <p:sldId id="287" r:id="rId7"/>
    <p:sldId id="288" r:id="rId8"/>
    <p:sldId id="289" r:id="rId9"/>
    <p:sldId id="290" r:id="rId10"/>
    <p:sldId id="291" r:id="rId11"/>
    <p:sldId id="292" r:id="rId12"/>
    <p:sldId id="256" r:id="rId13"/>
    <p:sldId id="258" r:id="rId14"/>
    <p:sldId id="264" r:id="rId15"/>
    <p:sldId id="294" r:id="rId16"/>
    <p:sldId id="295" r:id="rId17"/>
    <p:sldId id="302" r:id="rId18"/>
    <p:sldId id="275" r:id="rId19"/>
    <p:sldId id="296" r:id="rId20"/>
    <p:sldId id="297" r:id="rId21"/>
    <p:sldId id="298" r:id="rId22"/>
    <p:sldId id="281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A3.BoosterNextFYBlackRegular-San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2E1"/>
    <a:srgbClr val="CBD6D8"/>
    <a:srgbClr val="FF6F3E"/>
    <a:srgbClr val="F6B8B9"/>
    <a:srgbClr val="FBCECE"/>
    <a:srgbClr val="D2D2D2"/>
    <a:srgbClr val="F8C8C8"/>
    <a:srgbClr val="FA0B41"/>
    <a:srgbClr val="000000"/>
    <a:srgbClr val="ED5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3979" autoAdjust="0"/>
  </p:normalViewPr>
  <p:slideViewPr>
    <p:cSldViewPr snapToGrid="0">
      <p:cViewPr varScale="1">
        <p:scale>
          <a:sx n="86" d="100"/>
          <a:sy n="86" d="100"/>
        </p:scale>
        <p:origin x="6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82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19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70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55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83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33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87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48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0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08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6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70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94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90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23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8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248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0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7.png"/><Relationship Id="rId18" Type="http://schemas.openxmlformats.org/officeDocument/2006/relationships/image" Target="../media/image18.emf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6.emf"/><Relationship Id="rId17" Type="http://schemas.openxmlformats.org/officeDocument/2006/relationships/image" Target="../media/image13.emf"/><Relationship Id="rId2" Type="http://schemas.openxmlformats.org/officeDocument/2006/relationships/tags" Target="../tags/tag11.xml"/><Relationship Id="rId16" Type="http://schemas.openxmlformats.org/officeDocument/2006/relationships/image" Target="../media/image39.em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7.emf"/><Relationship Id="rId5" Type="http://schemas.openxmlformats.org/officeDocument/2006/relationships/tags" Target="../tags/tag14.xml"/><Relationship Id="rId15" Type="http://schemas.openxmlformats.org/officeDocument/2006/relationships/image" Target="../media/image38.emf"/><Relationship Id="rId10" Type="http://schemas.openxmlformats.org/officeDocument/2006/relationships/image" Target="../media/image16.png"/><Relationship Id="rId19" Type="http://schemas.openxmlformats.org/officeDocument/2006/relationships/image" Target="../media/image40.emf"/><Relationship Id="rId4" Type="http://schemas.openxmlformats.org/officeDocument/2006/relationships/tags" Target="../tags/tag13.xml"/><Relationship Id="rId9" Type="http://schemas.openxmlformats.org/officeDocument/2006/relationships/notesSlide" Target="../notesSlides/notesSlide11.xml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image" Target="../media/image14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9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3.emf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4.xml"/><Relationship Id="rId7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  <a:endParaRPr lang="en-US" sz="5867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 smtClean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 smtClean="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86" y="3365528"/>
            <a:ext cx="4724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8" y="1083270"/>
            <a:ext cx="2332991" cy="1952143"/>
            <a:chOff x="4497740" y="2502615"/>
            <a:chExt cx="1620779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640977" y="2744832"/>
              <a:ext cx="1477542" cy="53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smtClean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24907" y="273347"/>
              <a:ext cx="1502303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59392" y="4062707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229285" y="2957815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8975828" y="-515702"/>
            <a:ext cx="3552676" cy="5022281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2216801" y="241785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237723" y="2181348"/>
            <a:ext cx="4020601" cy="4944130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4694287" y="978842"/>
            <a:ext cx="1067084" cy="841749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8307387" y="5044668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7657274" y="2532384"/>
            <a:ext cx="1046250" cy="99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6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19303" y="3343767"/>
            <a:ext cx="5411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300" smtClean="0">
                <a:solidFill>
                  <a:srgbClr val="00C4C3"/>
                </a:solidFill>
                <a:cs typeface="+mn-ea"/>
                <a:sym typeface="+mn-lt"/>
              </a:rPr>
              <a:t>NGHỈ GIẢI LAO</a:t>
            </a:r>
            <a:endParaRPr lang="en-US" sz="5400" spc="300" dirty="0">
              <a:solidFill>
                <a:srgbClr val="00C4C3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">
            <a:extLst>
              <a:ext uri="{FF2B5EF4-FFF2-40B4-BE49-F238E27FC236}">
                <a16:creationId xmlns:a16="http://schemas.microsoft.com/office/drawing/2014/main" id="{4092080D-6D1C-40A3-BA46-B5A564C6B37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030855" y="-43704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AC144-6C68-4FB5-A8F7-E3916E080284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7" name="5">
              <a:extLst>
                <a:ext uri="{FF2B5EF4-FFF2-40B4-BE49-F238E27FC236}">
                  <a16:creationId xmlns:a16="http://schemas.microsoft.com/office/drawing/2014/main" id="{4F4B1946-E4A2-4B6D-B5B7-F3B6FA47C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5">
              <a:extLst>
                <a:ext uri="{FF2B5EF4-FFF2-40B4-BE49-F238E27FC236}">
                  <a16:creationId xmlns:a16="http://schemas.microsoft.com/office/drawing/2014/main" id="{E8D5A628-64E3-4026-A0AB-F497A13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838198" y="1301759"/>
            <a:ext cx="7059983" cy="15402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838199" y="4065243"/>
            <a:ext cx="7059983" cy="149735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1970314" y="2547257"/>
            <a:ext cx="1088572" cy="10886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970314" y="5377543"/>
            <a:ext cx="1088572" cy="10886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4831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E858F-519A-42F3-9346-A5E2180B760B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F91B651F-E60A-4500-A338-BE38AB81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26A476B6-5362-4EE7-ABF0-D30B04683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9" y="0"/>
            <a:ext cx="7377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14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9931 -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E858F-519A-42F3-9346-A5E2180B760B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F91B651F-E60A-4500-A338-BE38AB81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26A476B6-5362-4EE7-ABF0-D30B04683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0070"/>
            <a:ext cx="8963457" cy="6855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5422899" y="4425383"/>
            <a:ext cx="5166158" cy="106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108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">
            <a:extLst>
              <a:ext uri="{FF2B5EF4-FFF2-40B4-BE49-F238E27FC236}">
                <a16:creationId xmlns:a16="http://schemas.microsoft.com/office/drawing/2014/main" id="{4092080D-6D1C-40A3-BA46-B5A564C6B3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030855" y="-43704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AC144-6C68-4FB5-A8F7-E3916E080284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7" name="5">
              <a:extLst>
                <a:ext uri="{FF2B5EF4-FFF2-40B4-BE49-F238E27FC236}">
                  <a16:creationId xmlns:a16="http://schemas.microsoft.com/office/drawing/2014/main" id="{4F4B1946-E4A2-4B6D-B5B7-F3B6FA47C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5">
              <a:extLst>
                <a:ext uri="{FF2B5EF4-FFF2-40B4-BE49-F238E27FC236}">
                  <a16:creationId xmlns:a16="http://schemas.microsoft.com/office/drawing/2014/main" id="{E8D5A628-64E3-4026-A0AB-F497A13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838198" y="1301759"/>
            <a:ext cx="7059983" cy="15402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838199" y="4065243"/>
            <a:ext cx="7059983" cy="14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39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8" y="1083270"/>
            <a:ext cx="2332991" cy="1952143"/>
            <a:chOff x="4497740" y="2502615"/>
            <a:chExt cx="1620779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640977" y="2744832"/>
              <a:ext cx="1477542" cy="53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smtClean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24907" y="273347"/>
              <a:ext cx="1502303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73732" y="3611141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450479" y="2580703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2987558" y="5708579"/>
            <a:ext cx="3361295" cy="72375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7940656" y="5691738"/>
            <a:ext cx="3342147" cy="69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760309" y="122131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843553" y="3819705"/>
            <a:ext cx="26901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Viết</a:t>
            </a:r>
            <a:endParaRPr lang="zh-CN" altLang="en-US" sz="1000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1892554" y="1096430"/>
            <a:ext cx="162095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 smtClean="0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2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534716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98590" y="6468497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75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 the ngoi">
            <a:extLst>
              <a:ext uri="{FF2B5EF4-FFF2-40B4-BE49-F238E27FC236}">
                <a16:creationId xmlns:a16="http://schemas.microsoft.com/office/drawing/2014/main" id="{F4521842-4FF5-49BC-8195-1B97CA54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6400" y="0"/>
            <a:ext cx="6273800" cy="6859735"/>
          </a:xfrm>
          <a:prstGeom prst="rect">
            <a:avLst/>
          </a:prstGeom>
          <a:noFill/>
        </p:spPr>
      </p:pic>
      <p:pic>
        <p:nvPicPr>
          <p:cNvPr id="4" name="19" descr="6">
            <a:extLst>
              <a:ext uri="{FF2B5EF4-FFF2-40B4-BE49-F238E27FC236}">
                <a16:creationId xmlns:a16="http://schemas.microsoft.com/office/drawing/2014/main" id="{D183BD78-8FB3-425F-9E8A-C774B4FC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880" y="-1181100"/>
            <a:ext cx="368416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4184" y="-155470"/>
            <a:ext cx="10461991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93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45289" y="1099033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Bài 10</a:t>
            </a:r>
            <a:endParaRPr lang="en-US" sz="6000">
              <a:ln>
                <a:solidFill>
                  <a:schemeClr val="bg1">
                    <a:lumMod val="50000"/>
                  </a:schemeClr>
                </a:solidFill>
              </a:ln>
              <a:gradFill flip="none" rotWithShape="1"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50000">
                    <a:srgbClr val="FFCC29"/>
                  </a:gs>
                  <a:gs pos="100000">
                    <a:srgbClr val="FFCC29"/>
                  </a:gs>
                </a:gsLst>
                <a:lin ang="5400000" scaled="1"/>
                <a:tileRect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23064" y="2519510"/>
            <a:ext cx="776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ÔN TẬP VÀ KỂ CHUYỆN  (Tiết 1)</a:t>
            </a:r>
            <a:endParaRPr lang="en-US" sz="480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98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0"/>
            <a:ext cx="1239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1083374" y="1893822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262862" y="3502236"/>
            <a:ext cx="4960012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HỌC</a:t>
            </a: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 TỐT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680655" y="1762600"/>
            <a:ext cx="32544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660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các </a:t>
            </a:r>
            <a:r>
              <a:rPr kumimoji="0" lang="en-US" altLang="zh-CN" sz="6600" b="0" i="0" u="none" strike="noStrike" kern="1200" cap="none" spc="0" normalizeH="0" noProof="0" smtClean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con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022586" y="3570888"/>
            <a:ext cx="633346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215252" y="1066014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285261" y="2272674"/>
            <a:ext cx="1222026" cy="11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44018" y="107564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903577" y="3725576"/>
            <a:ext cx="25362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Đọc</a:t>
            </a:r>
            <a:endParaRPr lang="zh-CN" altLang="en-US" sz="1000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828728" y="1096430"/>
            <a:ext cx="132119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 smtClean="0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1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0890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49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  <a:endParaRPr lang="en-US" sz="6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15" y="1241426"/>
            <a:ext cx="693077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4300" y="2918739"/>
            <a:ext cx="1037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dô</a:t>
            </a:r>
            <a:endParaRPr lang="en-US" sz="5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7381" y="2880266"/>
            <a:ext cx="12070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5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5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1448" y="4192261"/>
            <a:ext cx="108859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4300" y="4192261"/>
            <a:ext cx="11844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7381" y="4192261"/>
            <a:ext cx="1435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</a:t>
            </a:r>
            <a:endParaRPr lang="en-US" sz="5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3827" y="4519107"/>
            <a:ext cx="28885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5500" smtClean="0">
                <a:solidFill>
                  <a:srgbClr val="FF0000"/>
                </a:solidFill>
              </a:rPr>
              <a:t>ꞏ</a:t>
            </a:r>
            <a:endParaRPr lang="en-US" sz="550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5167" y="4096287"/>
            <a:ext cx="5178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>
                <a:solidFill>
                  <a:srgbClr val="FF0000"/>
                </a:solidFill>
              </a:rPr>
              <a:t>᾽</a:t>
            </a:r>
            <a:endParaRPr lang="en-US" sz="5500" smtClean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75370" y="2841794"/>
            <a:ext cx="8001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>
                <a:solidFill>
                  <a:srgbClr val="FF0000"/>
                </a:solidFill>
              </a:rPr>
              <a:t>῀</a:t>
            </a:r>
            <a:endParaRPr lang="en-US" sz="5500" smtClean="0">
              <a:solidFill>
                <a:srgbClr val="FF0000"/>
              </a:solidFill>
            </a:endParaRP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284142" y="3304914"/>
            <a:ext cx="3057690" cy="432253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466922" y="4324317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94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8" y="1083270"/>
            <a:ext cx="2332991" cy="1952143"/>
            <a:chOff x="4497740" y="2502615"/>
            <a:chExt cx="1620779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640977" y="2744832"/>
              <a:ext cx="1477542" cy="53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smtClean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24907" y="273347"/>
              <a:ext cx="1502303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59392" y="4062707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229285" y="2957815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1359" y="3497445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dỗ</a:t>
            </a:r>
            <a:endParaRPr lang="en-US" sz="4500"/>
          </a:p>
        </p:txBody>
      </p:sp>
      <p:sp>
        <p:nvSpPr>
          <p:cNvPr id="14" name="Rectangle 13"/>
          <p:cNvSpPr/>
          <p:nvPr/>
        </p:nvSpPr>
        <p:spPr>
          <a:xfrm>
            <a:off x="8466483" y="638994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17403" y="2319157"/>
            <a:ext cx="8579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294947" y="729397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ỏ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248817" y="2023047"/>
            <a:ext cx="94769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ỡ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590724" y="4149143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ỏ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66481" y="4606108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ỏ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219412" y="4588496"/>
            <a:ext cx="89857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ỗ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 rot="226672">
            <a:off x="4324760" y="739881"/>
            <a:ext cx="8579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endParaRPr lang="en-US" sz="45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4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0"/>
            <a:ext cx="12350044" cy="694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5842337"/>
            <a:ext cx="231185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cờ</a:t>
            </a:r>
            <a:r>
              <a:rPr lang="en-US" sz="60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endParaRPr lang="en-US" sz="6000" b="1" dirty="0">
              <a:solidFill>
                <a:srgbClr val="FFC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0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"/>
          <a:stretch/>
        </p:blipFill>
        <p:spPr>
          <a:xfrm>
            <a:off x="1455482" y="1"/>
            <a:ext cx="9352217" cy="572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1491" y="5907366"/>
            <a:ext cx="2234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dỗ bé</a:t>
            </a:r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0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84" y="-152399"/>
            <a:ext cx="8956716" cy="5967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7707" y="5842337"/>
            <a:ext cx="2276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60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ỗ đỏ</a:t>
            </a:r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0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800189" cy="1015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3762" y="2798570"/>
            <a:ext cx="2311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60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ỡ bà</a:t>
            </a:r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0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950</TotalTime>
  <Words>188</Words>
  <Application>Microsoft Office PowerPoint</Application>
  <PresentationFormat>Widescreen</PresentationFormat>
  <Paragraphs>85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iCiel Nabila</vt:lpstr>
      <vt:lpstr>Arial-Rounded</vt:lpstr>
      <vt:lpstr>SVN-Whimsy</vt:lpstr>
      <vt:lpstr>SVN-Poky's</vt:lpstr>
      <vt:lpstr>字魂36号-正文宋楷</vt:lpstr>
      <vt:lpstr>Calibri</vt:lpstr>
      <vt:lpstr>Arial</vt:lpstr>
      <vt:lpstr>Microsoft YaHei</vt:lpstr>
      <vt:lpstr>A3.BoosterNextFYBlackRegular-San</vt:lpstr>
      <vt:lpstr>等线</vt:lpstr>
      <vt:lpstr>Office Theme</vt:lpstr>
      <vt:lpstr>Custom Design</vt:lpstr>
      <vt:lpstr>CHÀO MỪNG CÁC CON ĐẾN VỚI GIỜ HỌC MÔN TIẾNG VIỆT</vt:lpstr>
      <vt:lpstr>PowerPoint Presentation</vt:lpstr>
      <vt:lpstr>PowerPoint Presentation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 ÔN TẬP VÀ KỂ CHUYỆN ( T1)</dc:title>
  <dc:creator>Luong Minh Thanh</dc:creator>
  <cp:lastModifiedBy>Admin</cp:lastModifiedBy>
  <cp:revision>110</cp:revision>
  <dcterms:created xsi:type="dcterms:W3CDTF">2020-02-24T09:34:38Z</dcterms:created>
  <dcterms:modified xsi:type="dcterms:W3CDTF">2022-09-23T00:48:27Z</dcterms:modified>
</cp:coreProperties>
</file>