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m4a" ContentType="audio/mp4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ppt/tags/tag5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52" r:id="rId2"/>
    <p:sldMasterId id="2147483667" r:id="rId3"/>
  </p:sldMasterIdLst>
  <p:notesMasterIdLst>
    <p:notesMasterId r:id="rId31"/>
  </p:notesMasterIdLst>
  <p:sldIdLst>
    <p:sldId id="367" r:id="rId4"/>
    <p:sldId id="260" r:id="rId5"/>
    <p:sldId id="352" r:id="rId6"/>
    <p:sldId id="369" r:id="rId7"/>
    <p:sldId id="372" r:id="rId8"/>
    <p:sldId id="287" r:id="rId9"/>
    <p:sldId id="373" r:id="rId10"/>
    <p:sldId id="376" r:id="rId11"/>
    <p:sldId id="368" r:id="rId12"/>
    <p:sldId id="307" r:id="rId13"/>
    <p:sldId id="338" r:id="rId14"/>
    <p:sldId id="331" r:id="rId15"/>
    <p:sldId id="340" r:id="rId16"/>
    <p:sldId id="319" r:id="rId17"/>
    <p:sldId id="320" r:id="rId18"/>
    <p:sldId id="370" r:id="rId19"/>
    <p:sldId id="371" r:id="rId20"/>
    <p:sldId id="272" r:id="rId21"/>
    <p:sldId id="342" r:id="rId22"/>
    <p:sldId id="353" r:id="rId23"/>
    <p:sldId id="345" r:id="rId24"/>
    <p:sldId id="348" r:id="rId25"/>
    <p:sldId id="349" r:id="rId26"/>
    <p:sldId id="350" r:id="rId27"/>
    <p:sldId id="351" r:id="rId28"/>
    <p:sldId id="337" r:id="rId29"/>
    <p:sldId id="328" r:id="rId30"/>
  </p:sldIdLst>
  <p:sldSz cx="12192000" cy="6858000"/>
  <p:notesSz cx="6858000" cy="9144000"/>
  <p:embeddedFontLst>
    <p:embeddedFont>
      <p:font typeface="HP001 4 hàng" panose="020B0603050302020204" pitchFamily="34" charset="-93"/>
      <p:regular r:id="rId32"/>
      <p:bold r:id="rId33"/>
    </p:embeddedFont>
    <p:embeddedFont>
      <p:font typeface="Segoe UI Black" panose="020B0A02040204020203" pitchFamily="34" charset="0"/>
      <p:bold r:id="rId34"/>
      <p:boldItalic r:id="rId35"/>
    </p:embeddedFont>
    <p:embeddedFont>
      <p:font typeface="Microsoft YaHei" panose="020B0503020204020204" pitchFamily="34" charset="-122"/>
      <p:regular r:id="rId36"/>
      <p:bold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A3.BoosterNextFYBlackRegular-San" panose="020B0604020202020204" charset="0"/>
      <p:regular r:id="rId42"/>
    </p:embeddedFont>
    <p:embeddedFont>
      <p:font typeface="Arial Rounded MT Bold" panose="020B0604020202020204" charset="0"/>
      <p:regular r:id="rId43"/>
    </p:embeddedFont>
    <p:embeddedFont>
      <p:font typeface="等线" panose="020B0604020202020204" charset="-122"/>
      <p:regular r:id="rId44"/>
      <p:bold r:id="rId45"/>
    </p:embeddedFont>
    <p:embeddedFont>
      <p:font typeface="Calibri Light" panose="020F0302020204030204" pitchFamily="34" charset="0"/>
      <p:regular r:id="rId46"/>
      <p:italic r:id="rId47"/>
    </p:embeddedFont>
  </p:embeddedFontLst>
  <p:custDataLst>
    <p:tags r:id="rId48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see" initials="h" lastIdx="1" clrIdx="0">
    <p:extLst>
      <p:ext uri="{19B8F6BF-5375-455C-9EA6-DF929625EA0E}">
        <p15:presenceInfo xmlns:p15="http://schemas.microsoft.com/office/powerpoint/2012/main" userId="hase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1118D"/>
    <a:srgbClr val="F5DF59"/>
    <a:srgbClr val="DE0A88"/>
    <a:srgbClr val="F6E480"/>
    <a:srgbClr val="D2670C"/>
    <a:srgbClr val="FFE500"/>
    <a:srgbClr val="FFF8F4"/>
    <a:srgbClr val="FF2121"/>
    <a:srgbClr val="A20000"/>
    <a:srgbClr val="A03E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75" autoAdjust="0"/>
    <p:restoredTop sz="94660"/>
  </p:normalViewPr>
  <p:slideViewPr>
    <p:cSldViewPr snapToGrid="0">
      <p:cViewPr varScale="1">
        <p:scale>
          <a:sx n="62" d="100"/>
          <a:sy n="62" d="100"/>
        </p:scale>
        <p:origin x="42" y="2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8.fntdata"/><Relationship Id="rId21" Type="http://schemas.openxmlformats.org/officeDocument/2006/relationships/slide" Target="slides/slide18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font" Target="fonts/font16.fntdata"/><Relationship Id="rId50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3" Type="http://schemas.openxmlformats.org/officeDocument/2006/relationships/tableStyles" Target="tableStyles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52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tags" Target="tags/tag1.xml"/><Relationship Id="rId8" Type="http://schemas.openxmlformats.org/officeDocument/2006/relationships/slide" Target="slides/slide5.xml"/><Relationship Id="rId51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20" Type="http://schemas.openxmlformats.org/officeDocument/2006/relationships/slide" Target="slides/slide17.xml"/><Relationship Id="rId41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5.fntdata"/><Relationship Id="rId49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9E6D66-A6D7-4E33-83F9-99052C4AE864}" type="datetimeFigureOut">
              <a:rPr lang="zh-CN" altLang="en-US" smtClean="0"/>
              <a:t>2023/10/11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62BC96-700D-44E1-AB24-B568426991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29741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62BC96-700D-44E1-AB24-B5684269912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63916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62BC96-700D-44E1-AB24-B5684269912B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86443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62BC96-700D-44E1-AB24-B5684269912B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64248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62BC96-700D-44E1-AB24-B5684269912B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22907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62BC96-700D-44E1-AB24-B5684269912B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59248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62BC96-700D-44E1-AB24-B568426991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75777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62BC96-700D-44E1-AB24-B568426991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09326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62BC96-700D-44E1-AB24-B5684269912B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22109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62BC96-700D-44E1-AB24-B5684269912B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17177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62BC96-700D-44E1-AB24-B5684269912B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26977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62BC96-700D-44E1-AB24-B5684269912B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60453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62BC96-700D-44E1-AB24-B5684269912B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21286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62BC96-700D-44E1-AB24-B5684269912B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884477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62BC96-700D-44E1-AB24-B5684269912B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258363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62BC96-700D-44E1-AB24-B5684269912B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575723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62BC96-700D-44E1-AB24-B5684269912B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060430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62BC96-700D-44E1-AB24-B5684269912B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552576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62BC96-700D-44E1-AB24-B5684269912B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46377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62BC96-700D-44E1-AB24-B568426991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12031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62BC96-700D-44E1-AB24-B568426991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55581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tách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ảnh</a:t>
            </a:r>
            <a:r>
              <a:rPr lang="en-US" baseline="0" dirty="0"/>
              <a:t> </a:t>
            </a:r>
            <a:r>
              <a:rPr lang="en-US" baseline="0" dirty="0" err="1"/>
              <a:t>riêng</a:t>
            </a:r>
            <a:r>
              <a:rPr lang="en-US" baseline="0" dirty="0"/>
              <a:t> </a:t>
            </a:r>
            <a:r>
              <a:rPr lang="en-US" baseline="0" dirty="0" err="1"/>
              <a:t>biệt</a:t>
            </a:r>
            <a:r>
              <a:rPr lang="en-US" baseline="0" dirty="0"/>
              <a:t> </a:t>
            </a:r>
            <a:r>
              <a:rPr lang="en-US" baseline="0" dirty="0" err="1"/>
              <a:t>mới</a:t>
            </a:r>
            <a:r>
              <a:rPr lang="en-US" baseline="0" dirty="0"/>
              <a:t> </a:t>
            </a:r>
            <a:r>
              <a:rPr lang="en-US" baseline="0" dirty="0" err="1"/>
              <a:t>chèn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file </a:t>
            </a:r>
            <a:r>
              <a:rPr lang="en-US" baseline="0" dirty="0" err="1"/>
              <a:t>thu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26706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tách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ảnh</a:t>
            </a:r>
            <a:r>
              <a:rPr lang="en-US" baseline="0" dirty="0"/>
              <a:t> </a:t>
            </a:r>
            <a:r>
              <a:rPr lang="en-US" baseline="0" dirty="0" err="1"/>
              <a:t>riêng</a:t>
            </a:r>
            <a:r>
              <a:rPr lang="en-US" baseline="0" dirty="0"/>
              <a:t> </a:t>
            </a:r>
            <a:r>
              <a:rPr lang="en-US" baseline="0" dirty="0" err="1"/>
              <a:t>biệt</a:t>
            </a:r>
            <a:r>
              <a:rPr lang="en-US" baseline="0" dirty="0"/>
              <a:t> </a:t>
            </a:r>
            <a:r>
              <a:rPr lang="en-US" baseline="0" dirty="0" err="1"/>
              <a:t>mới</a:t>
            </a:r>
            <a:r>
              <a:rPr lang="en-US" baseline="0" dirty="0"/>
              <a:t> </a:t>
            </a:r>
            <a:r>
              <a:rPr lang="en-US" baseline="0" dirty="0" err="1"/>
              <a:t>chèn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file </a:t>
            </a:r>
            <a:r>
              <a:rPr lang="en-US" baseline="0" dirty="0" err="1"/>
              <a:t>thu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57720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tách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ảnh</a:t>
            </a:r>
            <a:r>
              <a:rPr lang="en-US" baseline="0" dirty="0"/>
              <a:t> </a:t>
            </a:r>
            <a:r>
              <a:rPr lang="en-US" baseline="0" dirty="0" err="1"/>
              <a:t>riêng</a:t>
            </a:r>
            <a:r>
              <a:rPr lang="en-US" baseline="0" dirty="0"/>
              <a:t> </a:t>
            </a:r>
            <a:r>
              <a:rPr lang="en-US" baseline="0" dirty="0" err="1"/>
              <a:t>biệt</a:t>
            </a:r>
            <a:r>
              <a:rPr lang="en-US" baseline="0" dirty="0"/>
              <a:t> </a:t>
            </a:r>
            <a:r>
              <a:rPr lang="en-US" baseline="0" dirty="0" err="1"/>
              <a:t>mới</a:t>
            </a:r>
            <a:r>
              <a:rPr lang="en-US" baseline="0" dirty="0"/>
              <a:t> </a:t>
            </a:r>
            <a:r>
              <a:rPr lang="en-US" baseline="0" dirty="0" err="1"/>
              <a:t>chèn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file </a:t>
            </a:r>
            <a:r>
              <a:rPr lang="en-US" baseline="0" dirty="0" err="1"/>
              <a:t>thu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37310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tách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ảnh</a:t>
            </a:r>
            <a:r>
              <a:rPr lang="en-US" baseline="0" dirty="0"/>
              <a:t> </a:t>
            </a:r>
            <a:r>
              <a:rPr lang="en-US" baseline="0" dirty="0" err="1"/>
              <a:t>riêng</a:t>
            </a:r>
            <a:r>
              <a:rPr lang="en-US" baseline="0" dirty="0"/>
              <a:t> </a:t>
            </a:r>
            <a:r>
              <a:rPr lang="en-US" baseline="0" dirty="0" err="1"/>
              <a:t>biệt</a:t>
            </a:r>
            <a:r>
              <a:rPr lang="en-US" baseline="0" dirty="0"/>
              <a:t> </a:t>
            </a:r>
            <a:r>
              <a:rPr lang="en-US" baseline="0" dirty="0" err="1"/>
              <a:t>mới</a:t>
            </a:r>
            <a:r>
              <a:rPr lang="en-US" baseline="0" dirty="0"/>
              <a:t> </a:t>
            </a:r>
            <a:r>
              <a:rPr lang="en-US" baseline="0" dirty="0" err="1"/>
              <a:t>chèn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file </a:t>
            </a:r>
            <a:r>
              <a:rPr lang="en-US" baseline="0" dirty="0" err="1"/>
              <a:t>thu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84231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62BC96-700D-44E1-AB24-B5684269912B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67149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9177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14096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6250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1185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3"/>
            <a:ext cx="2005543" cy="774700"/>
          </a:xfrm>
        </p:spPr>
        <p:txBody>
          <a:bodyPr anchor="b"/>
          <a:lstStyle>
            <a:lvl1pPr algn="l">
              <a:defRPr sz="97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77" y="182069"/>
            <a:ext cx="3407833" cy="3902075"/>
          </a:xfrm>
        </p:spPr>
        <p:txBody>
          <a:bodyPr/>
          <a:lstStyle>
            <a:lvl1pPr>
              <a:defRPr sz="1575"/>
            </a:lvl1pPr>
            <a:lvl2pPr>
              <a:defRPr sz="1425"/>
            </a:lvl2pPr>
            <a:lvl3pPr>
              <a:defRPr sz="1200"/>
            </a:lvl3pPr>
            <a:lvl4pPr>
              <a:defRPr sz="975"/>
            </a:lvl4pPr>
            <a:lvl5pPr>
              <a:defRPr sz="975"/>
            </a:lvl5pPr>
            <a:lvl6pPr>
              <a:defRPr sz="975"/>
            </a:lvl6pPr>
            <a:lvl7pPr>
              <a:defRPr sz="975"/>
            </a:lvl7pPr>
            <a:lvl8pPr>
              <a:defRPr sz="975"/>
            </a:lvl8pPr>
            <a:lvl9pPr>
              <a:defRPr sz="9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69"/>
            <a:ext cx="2005543" cy="3127375"/>
          </a:xfrm>
        </p:spPr>
        <p:txBody>
          <a:bodyPr/>
          <a:lstStyle>
            <a:lvl1pPr marL="0" indent="0">
              <a:buNone/>
              <a:defRPr sz="675"/>
            </a:lvl1pPr>
            <a:lvl2pPr marL="227835" indent="0">
              <a:buNone/>
              <a:defRPr sz="600"/>
            </a:lvl2pPr>
            <a:lvl3pPr marL="455654" indent="0">
              <a:buNone/>
              <a:defRPr sz="525"/>
            </a:lvl3pPr>
            <a:lvl4pPr marL="683480" indent="0">
              <a:buNone/>
              <a:defRPr sz="450"/>
            </a:lvl4pPr>
            <a:lvl5pPr marL="911289" indent="0">
              <a:buNone/>
              <a:defRPr sz="450"/>
            </a:lvl5pPr>
            <a:lvl6pPr marL="1139124" indent="0">
              <a:buNone/>
              <a:defRPr sz="450"/>
            </a:lvl6pPr>
            <a:lvl7pPr marL="1366957" indent="0">
              <a:buNone/>
              <a:defRPr sz="450"/>
            </a:lvl7pPr>
            <a:lvl8pPr marL="1594775" indent="0">
              <a:buNone/>
              <a:defRPr sz="450"/>
            </a:lvl8pPr>
            <a:lvl9pPr marL="1822593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7728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35"/>
            <a:ext cx="3657600" cy="377825"/>
          </a:xfrm>
        </p:spPr>
        <p:txBody>
          <a:bodyPr anchor="b"/>
          <a:lstStyle>
            <a:lvl1pPr algn="l">
              <a:defRPr sz="97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1575"/>
            </a:lvl1pPr>
            <a:lvl2pPr marL="227835" indent="0">
              <a:buNone/>
              <a:defRPr sz="1425"/>
            </a:lvl2pPr>
            <a:lvl3pPr marL="455654" indent="0">
              <a:buNone/>
              <a:defRPr sz="1200"/>
            </a:lvl3pPr>
            <a:lvl4pPr marL="683480" indent="0">
              <a:buNone/>
              <a:defRPr sz="975"/>
            </a:lvl4pPr>
            <a:lvl5pPr marL="911289" indent="0">
              <a:buNone/>
              <a:defRPr sz="975"/>
            </a:lvl5pPr>
            <a:lvl6pPr marL="1139124" indent="0">
              <a:buNone/>
              <a:defRPr sz="975"/>
            </a:lvl6pPr>
            <a:lvl7pPr marL="1366957" indent="0">
              <a:buNone/>
              <a:defRPr sz="975"/>
            </a:lvl7pPr>
            <a:lvl8pPr marL="1594775" indent="0">
              <a:buNone/>
              <a:defRPr sz="975"/>
            </a:lvl8pPr>
            <a:lvl9pPr marL="1822593" indent="0">
              <a:buNone/>
              <a:defRPr sz="97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52"/>
            <a:ext cx="3657600" cy="536575"/>
          </a:xfrm>
        </p:spPr>
        <p:txBody>
          <a:bodyPr/>
          <a:lstStyle>
            <a:lvl1pPr marL="0" indent="0">
              <a:buNone/>
              <a:defRPr sz="675"/>
            </a:lvl1pPr>
            <a:lvl2pPr marL="227835" indent="0">
              <a:buNone/>
              <a:defRPr sz="600"/>
            </a:lvl2pPr>
            <a:lvl3pPr marL="455654" indent="0">
              <a:buNone/>
              <a:defRPr sz="525"/>
            </a:lvl3pPr>
            <a:lvl4pPr marL="683480" indent="0">
              <a:buNone/>
              <a:defRPr sz="450"/>
            </a:lvl4pPr>
            <a:lvl5pPr marL="911289" indent="0">
              <a:buNone/>
              <a:defRPr sz="450"/>
            </a:lvl5pPr>
            <a:lvl6pPr marL="1139124" indent="0">
              <a:buNone/>
              <a:defRPr sz="450"/>
            </a:lvl6pPr>
            <a:lvl7pPr marL="1366957" indent="0">
              <a:buNone/>
              <a:defRPr sz="450"/>
            </a:lvl7pPr>
            <a:lvl8pPr marL="1594775" indent="0">
              <a:buNone/>
              <a:defRPr sz="450"/>
            </a:lvl8pPr>
            <a:lvl9pPr marL="1822593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5450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3700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127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127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4316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10/11/2023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922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10/11/2023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125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34814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9C2E-4D1E-4F59-91D1-95B83ABEEBF7}" type="datetime1">
              <a:rPr lang="en-US" smtClean="0"/>
              <a:t>10/11/2023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397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6A1F-9E99-4E72-9D09-5F6A6C41B36D}" type="datetime1">
              <a:rPr lang="en-US" smtClean="0"/>
              <a:t>10/11/2023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750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F7B2-BB06-4C2C-A0BF-C3C4D1F4133B}" type="datetime1">
              <a:rPr lang="en-US" smtClean="0"/>
              <a:t>10/11/2023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77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bg>
      <p:bgPr>
        <a:solidFill>
          <a:schemeClr val="l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4705900" y="5190567"/>
            <a:ext cx="2780400" cy="6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title"/>
          </p:nvPr>
        </p:nvSpPr>
        <p:spPr>
          <a:xfrm>
            <a:off x="4079467" y="1130563"/>
            <a:ext cx="4047600" cy="24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38433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7000"/>
    </mc:Choice>
    <mc:Fallback xmlns="">
      <p:transition advTm="7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10/11/2023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0262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2886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5596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le + 3 columns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Shape 60"/>
          <p:cNvPicPr preferRelativeResize="0"/>
          <p:nvPr/>
        </p:nvPicPr>
        <p:blipFill rotWithShape="1">
          <a:blip r:embed="rId2">
            <a:alphaModFix/>
          </a:blip>
          <a:srcRect l="45000" b="3157"/>
          <a:stretch/>
        </p:blipFill>
        <p:spPr>
          <a:xfrm>
            <a:off x="-14683" y="1778051"/>
            <a:ext cx="1575033" cy="5094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Shape 61"/>
          <p:cNvPicPr preferRelativeResize="0"/>
          <p:nvPr/>
        </p:nvPicPr>
        <p:blipFill rotWithShape="1">
          <a:blip r:embed="rId3">
            <a:alphaModFix/>
          </a:blip>
          <a:srcRect l="-5401" t="-6270" r="32211" b="6270"/>
          <a:stretch/>
        </p:blipFill>
        <p:spPr>
          <a:xfrm rot="-5400000" flipH="1">
            <a:off x="8391183" y="3057183"/>
            <a:ext cx="2750232" cy="48513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2" name="Shape 62"/>
          <p:cNvGrpSpPr/>
          <p:nvPr/>
        </p:nvGrpSpPr>
        <p:grpSpPr>
          <a:xfrm>
            <a:off x="820301" y="775000"/>
            <a:ext cx="10551199" cy="5308000"/>
            <a:chOff x="615225" y="581250"/>
            <a:chExt cx="7913399" cy="3981000"/>
          </a:xfrm>
        </p:grpSpPr>
        <p:sp>
          <p:nvSpPr>
            <p:cNvPr id="63" name="Shape 63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2400"/>
            </a:p>
          </p:txBody>
        </p:sp>
        <p:sp>
          <p:nvSpPr>
            <p:cNvPr id="64" name="Shape 64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2400"/>
            </a:p>
          </p:txBody>
        </p:sp>
      </p:grpSp>
      <p:sp>
        <p:nvSpPr>
          <p:cNvPr id="65" name="Shape 65"/>
          <p:cNvSpPr txBox="1">
            <a:spLocks noGrp="1"/>
          </p:cNvSpPr>
          <p:nvPr>
            <p:ph type="title"/>
          </p:nvPr>
        </p:nvSpPr>
        <p:spPr>
          <a:xfrm>
            <a:off x="1668801" y="1392234"/>
            <a:ext cx="8854399" cy="12719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body" idx="1"/>
          </p:nvPr>
        </p:nvSpPr>
        <p:spPr>
          <a:xfrm>
            <a:off x="1568133" y="2837234"/>
            <a:ext cx="2891200" cy="31127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600"/>
            </a:lvl1pPr>
            <a:lvl2pPr lvl="1" rtl="0">
              <a:spcBef>
                <a:spcPts val="0"/>
              </a:spcBef>
              <a:buSzPct val="100000"/>
              <a:defRPr sz="1600"/>
            </a:lvl2pPr>
            <a:lvl3pPr lvl="2" rtl="0">
              <a:spcBef>
                <a:spcPts val="0"/>
              </a:spcBef>
              <a:buSzPct val="100000"/>
              <a:defRPr sz="1600"/>
            </a:lvl3pPr>
            <a:lvl4pPr lvl="3" rtl="0">
              <a:spcBef>
                <a:spcPts val="0"/>
              </a:spcBef>
              <a:buSzPct val="100000"/>
              <a:defRPr sz="1600"/>
            </a:lvl4pPr>
            <a:lvl5pPr lvl="4" rtl="0">
              <a:spcBef>
                <a:spcPts val="0"/>
              </a:spcBef>
              <a:buSzPct val="100000"/>
              <a:defRPr sz="1600"/>
            </a:lvl5pPr>
            <a:lvl6pPr lvl="5" rtl="0">
              <a:spcBef>
                <a:spcPts val="0"/>
              </a:spcBef>
              <a:buSzPct val="100000"/>
              <a:defRPr sz="1600"/>
            </a:lvl6pPr>
            <a:lvl7pPr lvl="6" rtl="0">
              <a:spcBef>
                <a:spcPts val="0"/>
              </a:spcBef>
              <a:buSzPct val="100000"/>
              <a:defRPr sz="1600"/>
            </a:lvl7pPr>
            <a:lvl8pPr lvl="7" rtl="0">
              <a:spcBef>
                <a:spcPts val="0"/>
              </a:spcBef>
              <a:buSzPct val="100000"/>
              <a:defRPr sz="1600"/>
            </a:lvl8pPr>
            <a:lvl9pPr lvl="8" rtl="0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body" idx="2"/>
          </p:nvPr>
        </p:nvSpPr>
        <p:spPr>
          <a:xfrm>
            <a:off x="4607568" y="2837234"/>
            <a:ext cx="2891200" cy="31127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600"/>
            </a:lvl1pPr>
            <a:lvl2pPr lvl="1" rtl="0">
              <a:spcBef>
                <a:spcPts val="0"/>
              </a:spcBef>
              <a:buSzPct val="100000"/>
              <a:defRPr sz="1600"/>
            </a:lvl2pPr>
            <a:lvl3pPr lvl="2" rtl="0">
              <a:spcBef>
                <a:spcPts val="0"/>
              </a:spcBef>
              <a:buSzPct val="100000"/>
              <a:defRPr sz="1600"/>
            </a:lvl3pPr>
            <a:lvl4pPr lvl="3" rtl="0">
              <a:spcBef>
                <a:spcPts val="0"/>
              </a:spcBef>
              <a:buSzPct val="100000"/>
              <a:defRPr sz="1600"/>
            </a:lvl4pPr>
            <a:lvl5pPr lvl="4" rtl="0">
              <a:spcBef>
                <a:spcPts val="0"/>
              </a:spcBef>
              <a:buSzPct val="100000"/>
              <a:defRPr sz="1600"/>
            </a:lvl5pPr>
            <a:lvl6pPr lvl="5" rtl="0">
              <a:spcBef>
                <a:spcPts val="0"/>
              </a:spcBef>
              <a:buSzPct val="100000"/>
              <a:defRPr sz="1600"/>
            </a:lvl6pPr>
            <a:lvl7pPr lvl="6" rtl="0">
              <a:spcBef>
                <a:spcPts val="0"/>
              </a:spcBef>
              <a:buSzPct val="100000"/>
              <a:defRPr sz="1600"/>
            </a:lvl7pPr>
            <a:lvl8pPr lvl="7" rtl="0">
              <a:spcBef>
                <a:spcPts val="0"/>
              </a:spcBef>
              <a:buSzPct val="100000"/>
              <a:defRPr sz="1600"/>
            </a:lvl8pPr>
            <a:lvl9pPr lvl="8" rtl="0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body" idx="3"/>
          </p:nvPr>
        </p:nvSpPr>
        <p:spPr>
          <a:xfrm>
            <a:off x="7647004" y="2837234"/>
            <a:ext cx="2891200" cy="31127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600"/>
            </a:lvl1pPr>
            <a:lvl2pPr lvl="1" rtl="0">
              <a:spcBef>
                <a:spcPts val="0"/>
              </a:spcBef>
              <a:buSzPct val="100000"/>
              <a:defRPr sz="1600"/>
            </a:lvl2pPr>
            <a:lvl3pPr lvl="2" rtl="0">
              <a:spcBef>
                <a:spcPts val="0"/>
              </a:spcBef>
              <a:buSzPct val="100000"/>
              <a:defRPr sz="1600"/>
            </a:lvl3pPr>
            <a:lvl4pPr lvl="3" rtl="0">
              <a:spcBef>
                <a:spcPts val="0"/>
              </a:spcBef>
              <a:buSzPct val="100000"/>
              <a:defRPr sz="1600"/>
            </a:lvl4pPr>
            <a:lvl5pPr lvl="4" rtl="0">
              <a:spcBef>
                <a:spcPts val="0"/>
              </a:spcBef>
              <a:buSzPct val="100000"/>
              <a:defRPr sz="1600"/>
            </a:lvl5pPr>
            <a:lvl6pPr lvl="5" rtl="0">
              <a:spcBef>
                <a:spcPts val="0"/>
              </a:spcBef>
              <a:buSzPct val="100000"/>
              <a:defRPr sz="1600"/>
            </a:lvl6pPr>
            <a:lvl7pPr lvl="6" rtl="0">
              <a:spcBef>
                <a:spcPts val="0"/>
              </a:spcBef>
              <a:buSzPct val="100000"/>
              <a:defRPr sz="1600"/>
            </a:lvl7pPr>
            <a:lvl8pPr lvl="7" rtl="0">
              <a:spcBef>
                <a:spcPts val="0"/>
              </a:spcBef>
              <a:buSzPct val="100000"/>
              <a:defRPr sz="1600"/>
            </a:lvl8pPr>
            <a:lvl9pPr lvl="8" rtl="0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pic>
        <p:nvPicPr>
          <p:cNvPr id="69" name="Shape 69"/>
          <p:cNvPicPr preferRelativeResize="0"/>
          <p:nvPr/>
        </p:nvPicPr>
        <p:blipFill rotWithShape="1">
          <a:blip r:embed="rId4">
            <a:alphaModFix/>
          </a:blip>
          <a:srcRect l="-13090" t="-8865" r="39793" b="42702"/>
          <a:stretch/>
        </p:blipFill>
        <p:spPr>
          <a:xfrm rot="-5400000">
            <a:off x="9258299" y="-121044"/>
            <a:ext cx="2844800" cy="30733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73799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7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56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3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12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39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669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594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25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5449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45465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4"/>
            <a:ext cx="5181600" cy="908050"/>
          </a:xfrm>
        </p:spPr>
        <p:txBody>
          <a:bodyPr anchor="t"/>
          <a:lstStyle>
            <a:lvl1pPr algn="l">
              <a:defRPr sz="202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6"/>
            <a:ext cx="5181600" cy="1000125"/>
          </a:xfrm>
        </p:spPr>
        <p:txBody>
          <a:bodyPr anchor="b"/>
          <a:lstStyle>
            <a:lvl1pPr marL="0" indent="0">
              <a:buNone/>
              <a:defRPr sz="975">
                <a:solidFill>
                  <a:schemeClr val="tx1">
                    <a:tint val="75000"/>
                  </a:schemeClr>
                </a:solidFill>
              </a:defRPr>
            </a:lvl1pPr>
            <a:lvl2pPr marL="22783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5654" indent="0">
              <a:buNone/>
              <a:defRPr sz="825">
                <a:solidFill>
                  <a:schemeClr val="tx1">
                    <a:tint val="75000"/>
                  </a:schemeClr>
                </a:solidFill>
              </a:defRPr>
            </a:lvl3pPr>
            <a:lvl4pPr marL="683480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4pPr>
            <a:lvl5pPr marL="911289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5pPr>
            <a:lvl6pPr marL="1139124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6pPr>
            <a:lvl7pPr marL="1366957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7pPr>
            <a:lvl8pPr marL="1594775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8pPr>
            <a:lvl9pPr marL="1822593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1029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4"/>
            <a:ext cx="2692400" cy="3017309"/>
          </a:xfrm>
        </p:spPr>
        <p:txBody>
          <a:bodyPr/>
          <a:lstStyle>
            <a:lvl1pPr>
              <a:defRPr sz="1425"/>
            </a:lvl1pPr>
            <a:lvl2pPr>
              <a:defRPr sz="1200"/>
            </a:lvl2pPr>
            <a:lvl3pPr>
              <a:defRPr sz="975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4"/>
            <a:ext cx="2692400" cy="3017309"/>
          </a:xfrm>
        </p:spPr>
        <p:txBody>
          <a:bodyPr/>
          <a:lstStyle>
            <a:lvl1pPr>
              <a:defRPr sz="1425"/>
            </a:lvl1pPr>
            <a:lvl2pPr>
              <a:defRPr sz="1200"/>
            </a:lvl2pPr>
            <a:lvl3pPr>
              <a:defRPr sz="975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8694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26" y="1023409"/>
            <a:ext cx="2693459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7835" indent="0">
              <a:buNone/>
              <a:defRPr sz="975" b="1"/>
            </a:lvl2pPr>
            <a:lvl3pPr marL="455654" indent="0">
              <a:buNone/>
              <a:defRPr sz="900" b="1"/>
            </a:lvl3pPr>
            <a:lvl4pPr marL="683480" indent="0">
              <a:buNone/>
              <a:defRPr sz="825" b="1"/>
            </a:lvl4pPr>
            <a:lvl5pPr marL="911289" indent="0">
              <a:buNone/>
              <a:defRPr sz="825" b="1"/>
            </a:lvl5pPr>
            <a:lvl6pPr marL="1139124" indent="0">
              <a:buNone/>
              <a:defRPr sz="825" b="1"/>
            </a:lvl6pPr>
            <a:lvl7pPr marL="1366957" indent="0">
              <a:buNone/>
              <a:defRPr sz="825" b="1"/>
            </a:lvl7pPr>
            <a:lvl8pPr marL="1594775" indent="0">
              <a:buNone/>
              <a:defRPr sz="825" b="1"/>
            </a:lvl8pPr>
            <a:lvl9pPr marL="1822593" indent="0">
              <a:buNone/>
              <a:defRPr sz="82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26" y="1449917"/>
            <a:ext cx="2693459" cy="2634192"/>
          </a:xfrm>
        </p:spPr>
        <p:txBody>
          <a:bodyPr/>
          <a:lstStyle>
            <a:lvl1pPr>
              <a:defRPr sz="1200"/>
            </a:lvl1pPr>
            <a:lvl2pPr>
              <a:defRPr sz="975"/>
            </a:lvl2pPr>
            <a:lvl3pPr>
              <a:defRPr sz="900"/>
            </a:lvl3pPr>
            <a:lvl4pPr>
              <a:defRPr sz="825"/>
            </a:lvl4pPr>
            <a:lvl5pPr>
              <a:defRPr sz="825"/>
            </a:lvl5pPr>
            <a:lvl6pPr>
              <a:defRPr sz="825"/>
            </a:lvl6pPr>
            <a:lvl7pPr>
              <a:defRPr sz="825"/>
            </a:lvl7pPr>
            <a:lvl8pPr>
              <a:defRPr sz="825"/>
            </a:lvl8pPr>
            <a:lvl9pPr>
              <a:defRPr sz="8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7" y="1023409"/>
            <a:ext cx="2694517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7835" indent="0">
              <a:buNone/>
              <a:defRPr sz="975" b="1"/>
            </a:lvl2pPr>
            <a:lvl3pPr marL="455654" indent="0">
              <a:buNone/>
              <a:defRPr sz="900" b="1"/>
            </a:lvl3pPr>
            <a:lvl4pPr marL="683480" indent="0">
              <a:buNone/>
              <a:defRPr sz="825" b="1"/>
            </a:lvl4pPr>
            <a:lvl5pPr marL="911289" indent="0">
              <a:buNone/>
              <a:defRPr sz="825" b="1"/>
            </a:lvl5pPr>
            <a:lvl6pPr marL="1139124" indent="0">
              <a:buNone/>
              <a:defRPr sz="825" b="1"/>
            </a:lvl6pPr>
            <a:lvl7pPr marL="1366957" indent="0">
              <a:buNone/>
              <a:defRPr sz="825" b="1"/>
            </a:lvl7pPr>
            <a:lvl8pPr marL="1594775" indent="0">
              <a:buNone/>
              <a:defRPr sz="825" b="1"/>
            </a:lvl8pPr>
            <a:lvl9pPr marL="1822593" indent="0">
              <a:buNone/>
              <a:defRPr sz="82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7" y="1449917"/>
            <a:ext cx="2694517" cy="2634192"/>
          </a:xfrm>
        </p:spPr>
        <p:txBody>
          <a:bodyPr/>
          <a:lstStyle>
            <a:lvl1pPr>
              <a:defRPr sz="1200"/>
            </a:lvl1pPr>
            <a:lvl2pPr>
              <a:defRPr sz="975"/>
            </a:lvl2pPr>
            <a:lvl3pPr>
              <a:defRPr sz="900"/>
            </a:lvl3pPr>
            <a:lvl4pPr>
              <a:defRPr sz="825"/>
            </a:lvl4pPr>
            <a:lvl5pPr>
              <a:defRPr sz="825"/>
            </a:lvl5pPr>
            <a:lvl6pPr>
              <a:defRPr sz="825"/>
            </a:lvl6pPr>
            <a:lvl7pPr>
              <a:defRPr sz="825"/>
            </a:lvl7pPr>
            <a:lvl8pPr>
              <a:defRPr sz="825"/>
            </a:lvl8pPr>
            <a:lvl9pPr>
              <a:defRPr sz="8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3561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2940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4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4B3B4E2-E068-425C-908C-4BA7456BCEDD}"/>
              </a:ext>
            </a:extLst>
          </p:cNvPr>
          <p:cNvGrpSpPr/>
          <p:nvPr userDrawn="1"/>
        </p:nvGrpSpPr>
        <p:grpSpPr>
          <a:xfrm>
            <a:off x="0" y="0"/>
            <a:ext cx="12148596" cy="7281227"/>
            <a:chOff x="0" y="0"/>
            <a:chExt cx="12148596" cy="7281227"/>
          </a:xfrm>
        </p:grpSpPr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id="{2AA37481-8BE4-476E-8F17-8ED7A4A7E585}"/>
                </a:ext>
              </a:extLst>
            </p:cNvPr>
            <p:cNvGrpSpPr/>
            <p:nvPr/>
          </p:nvGrpSpPr>
          <p:grpSpPr>
            <a:xfrm>
              <a:off x="43404" y="486136"/>
              <a:ext cx="12017658" cy="6795091"/>
              <a:chOff x="-556262" y="-1050325"/>
              <a:chExt cx="13471152" cy="7616933"/>
            </a:xfrm>
          </p:grpSpPr>
          <p:sp>
            <p:nvSpPr>
              <p:cNvPr id="13" name="椭圆 12">
                <a:extLst>
                  <a:ext uri="{FF2B5EF4-FFF2-40B4-BE49-F238E27FC236}">
                    <a16:creationId xmlns:a16="http://schemas.microsoft.com/office/drawing/2014/main" id="{36A9C353-8436-4CEA-BF51-E55BBE966622}"/>
                  </a:ext>
                </a:extLst>
              </p:cNvPr>
              <p:cNvSpPr/>
              <p:nvPr/>
            </p:nvSpPr>
            <p:spPr>
              <a:xfrm>
                <a:off x="-556262" y="4827858"/>
                <a:ext cx="1738751" cy="1738750"/>
              </a:xfrm>
              <a:prstGeom prst="ellipse">
                <a:avLst/>
              </a:prstGeom>
              <a:solidFill>
                <a:srgbClr val="F4DC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" name="椭圆 13">
                <a:extLst>
                  <a:ext uri="{FF2B5EF4-FFF2-40B4-BE49-F238E27FC236}">
                    <a16:creationId xmlns:a16="http://schemas.microsoft.com/office/drawing/2014/main" id="{533FB64A-D2CC-4454-9E8A-B25A62F3CCCC}"/>
                  </a:ext>
                </a:extLst>
              </p:cNvPr>
              <p:cNvSpPr/>
              <p:nvPr/>
            </p:nvSpPr>
            <p:spPr>
              <a:xfrm>
                <a:off x="12658642" y="2650681"/>
                <a:ext cx="256248" cy="256248"/>
              </a:xfrm>
              <a:prstGeom prst="ellipse">
                <a:avLst/>
              </a:prstGeom>
              <a:solidFill>
                <a:srgbClr val="F4DC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" name="椭圆 14">
                <a:extLst>
                  <a:ext uri="{FF2B5EF4-FFF2-40B4-BE49-F238E27FC236}">
                    <a16:creationId xmlns:a16="http://schemas.microsoft.com/office/drawing/2014/main" id="{1EF37881-29D8-40CA-8623-C33A05F3D08E}"/>
                  </a:ext>
                </a:extLst>
              </p:cNvPr>
              <p:cNvSpPr/>
              <p:nvPr/>
            </p:nvSpPr>
            <p:spPr>
              <a:xfrm>
                <a:off x="2738005" y="-1050325"/>
                <a:ext cx="335666" cy="335666"/>
              </a:xfrm>
              <a:prstGeom prst="ellipse">
                <a:avLst/>
              </a:prstGeom>
              <a:solidFill>
                <a:srgbClr val="F4DC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" name="椭圆 15">
                <a:extLst>
                  <a:ext uri="{FF2B5EF4-FFF2-40B4-BE49-F238E27FC236}">
                    <a16:creationId xmlns:a16="http://schemas.microsoft.com/office/drawing/2014/main" id="{A37E03EB-461F-4859-A95B-8C1F54AF88D8}"/>
                  </a:ext>
                </a:extLst>
              </p:cNvPr>
              <p:cNvSpPr/>
              <p:nvPr/>
            </p:nvSpPr>
            <p:spPr>
              <a:xfrm>
                <a:off x="4245980" y="4689677"/>
                <a:ext cx="163974" cy="163974"/>
              </a:xfrm>
              <a:prstGeom prst="ellipse">
                <a:avLst/>
              </a:prstGeom>
              <a:solidFill>
                <a:srgbClr val="F4DC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" name="椭圆 16">
                <a:extLst>
                  <a:ext uri="{FF2B5EF4-FFF2-40B4-BE49-F238E27FC236}">
                    <a16:creationId xmlns:a16="http://schemas.microsoft.com/office/drawing/2014/main" id="{C78E8C11-9E02-40C8-8429-1A920CD1BC7A}"/>
                  </a:ext>
                </a:extLst>
              </p:cNvPr>
              <p:cNvSpPr/>
              <p:nvPr/>
            </p:nvSpPr>
            <p:spPr>
              <a:xfrm>
                <a:off x="1430906" y="5405378"/>
                <a:ext cx="405115" cy="405115"/>
              </a:xfrm>
              <a:prstGeom prst="ellipse">
                <a:avLst/>
              </a:prstGeom>
              <a:solidFill>
                <a:srgbClr val="F4DC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" name="椭圆 17">
                <a:extLst>
                  <a:ext uri="{FF2B5EF4-FFF2-40B4-BE49-F238E27FC236}">
                    <a16:creationId xmlns:a16="http://schemas.microsoft.com/office/drawing/2014/main" id="{592F6B1F-5ED0-402A-AE15-B654010220EE}"/>
                  </a:ext>
                </a:extLst>
              </p:cNvPr>
              <p:cNvSpPr/>
              <p:nvPr/>
            </p:nvSpPr>
            <p:spPr>
              <a:xfrm>
                <a:off x="11528407" y="4853652"/>
                <a:ext cx="611527" cy="611527"/>
              </a:xfrm>
              <a:prstGeom prst="ellipse">
                <a:avLst/>
              </a:prstGeom>
              <a:solidFill>
                <a:srgbClr val="F4DC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E76A98F3-812D-4DD5-A62A-2C39A22677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0" y="0"/>
              <a:ext cx="816185" cy="972273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D4461D63-91FD-4B74-BCD5-1B3F03CFB1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957" t="16300" r="43469" b="74527"/>
            <a:stretch/>
          </p:blipFill>
          <p:spPr>
            <a:xfrm>
              <a:off x="10824176" y="5847942"/>
              <a:ext cx="1324420" cy="794696"/>
            </a:xfrm>
            <a:prstGeom prst="rect">
              <a:avLst/>
            </a:prstGeom>
          </p:spPr>
        </p:pic>
      </p:grpSp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F7A4ACE5-9903-491E-8860-DF393624C37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6876" y="6013803"/>
            <a:ext cx="1324421" cy="114415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B18347B-6956-49E0-B52A-6CB2CAC4E6EB}"/>
              </a:ext>
            </a:extLst>
          </p:cNvPr>
          <p:cNvSpPr txBox="1"/>
          <p:nvPr userDrawn="1"/>
        </p:nvSpPr>
        <p:spPr>
          <a:xfrm>
            <a:off x="11410568" y="30696"/>
            <a:ext cx="781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KTUTS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60756" tIns="30378" rIns="60756" bIns="3037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4"/>
            <a:ext cx="5486400" cy="3017309"/>
          </a:xfrm>
          <a:prstGeom prst="rect">
            <a:avLst/>
          </a:prstGeom>
        </p:spPr>
        <p:txBody>
          <a:bodyPr vert="horz" lIns="60756" tIns="30378" rIns="60756" bIns="3037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76"/>
            <a:ext cx="1422400" cy="243417"/>
          </a:xfrm>
          <a:prstGeom prst="rect">
            <a:avLst/>
          </a:prstGeom>
        </p:spPr>
        <p:txBody>
          <a:bodyPr vert="horz" lIns="60756" tIns="30378" rIns="60756" bIns="30378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5654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5654"/>
              <a:t>10/11/2023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76"/>
            <a:ext cx="1930400" cy="243417"/>
          </a:xfrm>
          <a:prstGeom prst="rect">
            <a:avLst/>
          </a:prstGeom>
        </p:spPr>
        <p:txBody>
          <a:bodyPr vert="horz" lIns="60756" tIns="30378" rIns="60756" bIns="30378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565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76"/>
            <a:ext cx="1422400" cy="243417"/>
          </a:xfrm>
          <a:prstGeom prst="rect">
            <a:avLst/>
          </a:prstGeom>
        </p:spPr>
        <p:txBody>
          <a:bodyPr vert="horz" lIns="60756" tIns="30378" rIns="60756" bIns="30378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5654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565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253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  <p:sldLayoutId id="2147483664" r:id="rId12"/>
    <p:sldLayoutId id="2147483665" r:id="rId13"/>
    <p:sldLayoutId id="2147483666" r:id="rId14"/>
  </p:sldLayoutIdLst>
  <p:txStyles>
    <p:titleStyle>
      <a:lvl1pPr algn="ctr" defTabSz="455654" rtl="0" eaLnBrk="1" latinLnBrk="0" hangingPunct="1">
        <a:spcBef>
          <a:spcPct val="0"/>
        </a:spcBef>
        <a:buNone/>
        <a:defRPr sz="21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0879" indent="-170879" algn="l" defTabSz="455654" rtl="0" eaLnBrk="1" latinLnBrk="0" hangingPunct="1">
        <a:spcBef>
          <a:spcPct val="20000"/>
        </a:spcBef>
        <a:buFont typeface="Arial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70221" indent="-142391" algn="l" defTabSz="455654" rtl="0" eaLnBrk="1" latinLnBrk="0" hangingPunct="1">
        <a:spcBef>
          <a:spcPct val="20000"/>
        </a:spcBef>
        <a:buFont typeface="Arial" pitchFamily="34" charset="0"/>
        <a:buChar char="–"/>
        <a:defRPr sz="1425" kern="1200">
          <a:solidFill>
            <a:schemeClr val="tx1"/>
          </a:solidFill>
          <a:latin typeface="+mn-lt"/>
          <a:ea typeface="+mn-ea"/>
          <a:cs typeface="+mn-cs"/>
        </a:defRPr>
      </a:lvl2pPr>
      <a:lvl3pPr marL="569562" indent="-113918" algn="l" defTabSz="455654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797396" indent="-113918" algn="l" defTabSz="455654" rtl="0" eaLnBrk="1" latinLnBrk="0" hangingPunct="1">
        <a:spcBef>
          <a:spcPct val="20000"/>
        </a:spcBef>
        <a:buFont typeface="Arial" pitchFamily="34" charset="0"/>
        <a:buChar char="–"/>
        <a:defRPr sz="975" kern="1200">
          <a:solidFill>
            <a:schemeClr val="tx1"/>
          </a:solidFill>
          <a:latin typeface="+mn-lt"/>
          <a:ea typeface="+mn-ea"/>
          <a:cs typeface="+mn-cs"/>
        </a:defRPr>
      </a:lvl4pPr>
      <a:lvl5pPr marL="1025213" indent="-113918" algn="l" defTabSz="455654" rtl="0" eaLnBrk="1" latinLnBrk="0" hangingPunct="1">
        <a:spcBef>
          <a:spcPct val="20000"/>
        </a:spcBef>
        <a:buFont typeface="Arial" pitchFamily="34" charset="0"/>
        <a:buChar char="»"/>
        <a:defRPr sz="975" kern="1200">
          <a:solidFill>
            <a:schemeClr val="tx1"/>
          </a:solidFill>
          <a:latin typeface="+mn-lt"/>
          <a:ea typeface="+mn-ea"/>
          <a:cs typeface="+mn-cs"/>
        </a:defRPr>
      </a:lvl5pPr>
      <a:lvl6pPr marL="1253035" indent="-113918" algn="l" defTabSz="455654" rtl="0" eaLnBrk="1" latinLnBrk="0" hangingPunct="1">
        <a:spcBef>
          <a:spcPct val="20000"/>
        </a:spcBef>
        <a:buFont typeface="Arial" pitchFamily="34" charset="0"/>
        <a:buChar char="•"/>
        <a:defRPr sz="975" kern="1200">
          <a:solidFill>
            <a:schemeClr val="tx1"/>
          </a:solidFill>
          <a:latin typeface="+mn-lt"/>
          <a:ea typeface="+mn-ea"/>
          <a:cs typeface="+mn-cs"/>
        </a:defRPr>
      </a:lvl6pPr>
      <a:lvl7pPr marL="1480853" indent="-113918" algn="l" defTabSz="455654" rtl="0" eaLnBrk="1" latinLnBrk="0" hangingPunct="1">
        <a:spcBef>
          <a:spcPct val="20000"/>
        </a:spcBef>
        <a:buFont typeface="Arial" pitchFamily="34" charset="0"/>
        <a:buChar char="•"/>
        <a:defRPr sz="975" kern="1200">
          <a:solidFill>
            <a:schemeClr val="tx1"/>
          </a:solidFill>
          <a:latin typeface="+mn-lt"/>
          <a:ea typeface="+mn-ea"/>
          <a:cs typeface="+mn-cs"/>
        </a:defRPr>
      </a:lvl7pPr>
      <a:lvl8pPr marL="1708685" indent="-113918" algn="l" defTabSz="455654" rtl="0" eaLnBrk="1" latinLnBrk="0" hangingPunct="1">
        <a:spcBef>
          <a:spcPct val="20000"/>
        </a:spcBef>
        <a:buFont typeface="Arial" pitchFamily="34" charset="0"/>
        <a:buChar char="•"/>
        <a:defRPr sz="975" kern="1200">
          <a:solidFill>
            <a:schemeClr val="tx1"/>
          </a:solidFill>
          <a:latin typeface="+mn-lt"/>
          <a:ea typeface="+mn-ea"/>
          <a:cs typeface="+mn-cs"/>
        </a:defRPr>
      </a:lvl8pPr>
      <a:lvl9pPr marL="1936513" indent="-113918" algn="l" defTabSz="455654" rtl="0" eaLnBrk="1" latinLnBrk="0" hangingPunct="1">
        <a:spcBef>
          <a:spcPct val="20000"/>
        </a:spcBef>
        <a:buFont typeface="Arial" pitchFamily="34" charset="0"/>
        <a:buChar char="•"/>
        <a:defRPr sz="97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5654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7835" algn="l" defTabSz="455654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5654" algn="l" defTabSz="455654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3480" algn="l" defTabSz="455654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1289" algn="l" defTabSz="455654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39124" algn="l" defTabSz="455654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66957" algn="l" defTabSz="455654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594775" algn="l" defTabSz="455654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2593" algn="l" defTabSz="455654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D17E59-F326-4EAB-9A75-5C024FF76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E682C1-B5B6-47C4-AB88-E170BB98F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B4C99-2FF9-45BC-82B2-7B0E0F9BFE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E9974-F0DC-4DB8-9A38-2F8F55216D11}" type="datetime1">
              <a:rPr lang="en-US" smtClean="0"/>
              <a:t>10/11/2023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E8F89-1436-48C4-AAF8-D8D125555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E6940-2BBF-4D0B-8591-39778A538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924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</p:sldLayoutIdLst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10.svg"/><Relationship Id="rId12" Type="http://schemas.openxmlformats.org/officeDocument/2006/relationships/image" Target="../media/image13.png"/><Relationship Id="rId2" Type="http://schemas.microsoft.com/office/2007/relationships/media" Target="../media/media1.m4a"/><Relationship Id="rId16" Type="http://schemas.openxmlformats.org/officeDocument/2006/relationships/image" Target="../media/image17.png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image" Target="../media/image8.sv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7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18.png"/><Relationship Id="rId7" Type="http://schemas.openxmlformats.org/officeDocument/2006/relationships/image" Target="../media/image48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openxmlformats.org/officeDocument/2006/relationships/image" Target="../media/image44.png"/><Relationship Id="rId5" Type="http://schemas.openxmlformats.org/officeDocument/2006/relationships/image" Target="../media/image22.png"/><Relationship Id="rId10" Type="http://schemas.openxmlformats.org/officeDocument/2006/relationships/image" Target="../media/image51.png"/><Relationship Id="rId4" Type="http://schemas.openxmlformats.org/officeDocument/2006/relationships/image" Target="../media/image47.png"/><Relationship Id="rId9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1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8.png"/><Relationship Id="rId4" Type="http://schemas.openxmlformats.org/officeDocument/2006/relationships/image" Target="../media/image47.png"/><Relationship Id="rId9" Type="http://schemas.openxmlformats.org/officeDocument/2006/relationships/image" Target="../media/image5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image" Target="../media/image18.png"/><Relationship Id="rId7" Type="http://schemas.openxmlformats.org/officeDocument/2006/relationships/image" Target="../media/image24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openxmlformats.org/officeDocument/2006/relationships/image" Target="../media/image42.png"/><Relationship Id="rId5" Type="http://schemas.openxmlformats.org/officeDocument/2006/relationships/image" Target="../media/image22.png"/><Relationship Id="rId15" Type="http://schemas.openxmlformats.org/officeDocument/2006/relationships/image" Target="../media/image28.png"/><Relationship Id="rId10" Type="http://schemas.openxmlformats.org/officeDocument/2006/relationships/image" Target="../media/image41.png"/><Relationship Id="rId4" Type="http://schemas.openxmlformats.org/officeDocument/2006/relationships/image" Target="../media/image47.png"/><Relationship Id="rId9" Type="http://schemas.openxmlformats.org/officeDocument/2006/relationships/image" Target="../media/image40.png"/><Relationship Id="rId1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58.png"/><Relationship Id="rId3" Type="http://schemas.openxmlformats.org/officeDocument/2006/relationships/image" Target="../media/image25.png"/><Relationship Id="rId7" Type="http://schemas.openxmlformats.org/officeDocument/2006/relationships/image" Target="../media/image23.png"/><Relationship Id="rId12" Type="http://schemas.openxmlformats.org/officeDocument/2006/relationships/image" Target="../media/image57.png"/><Relationship Id="rId17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openxmlformats.org/officeDocument/2006/relationships/image" Target="../media/image56.png"/><Relationship Id="rId5" Type="http://schemas.openxmlformats.org/officeDocument/2006/relationships/image" Target="../media/image47.png"/><Relationship Id="rId15" Type="http://schemas.openxmlformats.org/officeDocument/2006/relationships/image" Target="../media/image60.png"/><Relationship Id="rId10" Type="http://schemas.openxmlformats.org/officeDocument/2006/relationships/image" Target="../media/image55.png"/><Relationship Id="rId4" Type="http://schemas.openxmlformats.org/officeDocument/2006/relationships/image" Target="../media/image18.png"/><Relationship Id="rId9" Type="http://schemas.openxmlformats.org/officeDocument/2006/relationships/image" Target="../media/image54.png"/><Relationship Id="rId14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8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61.png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png"/><Relationship Id="rId5" Type="http://schemas.openxmlformats.org/officeDocument/2006/relationships/image" Target="../media/image25.png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6.jpeg"/><Relationship Id="rId2" Type="http://schemas.microsoft.com/office/2007/relationships/media" Target="../media/media2.m4a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64.pn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.png"/><Relationship Id="rId7" Type="http://schemas.openxmlformats.org/officeDocument/2006/relationships/image" Target="../media/image2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8.pn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69.png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50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7.png"/><Relationship Id="rId12" Type="http://schemas.openxmlformats.org/officeDocument/2006/relationships/image" Target="../media/image28.png"/><Relationship Id="rId2" Type="http://schemas.microsoft.com/office/2007/relationships/media" Target="../media/media3.m4a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11" Type="http://schemas.openxmlformats.org/officeDocument/2006/relationships/image" Target="../media/image73.png"/><Relationship Id="rId5" Type="http://schemas.openxmlformats.org/officeDocument/2006/relationships/image" Target="../media/image71.png"/><Relationship Id="rId10" Type="http://schemas.openxmlformats.org/officeDocument/2006/relationships/image" Target="../media/image72.png"/><Relationship Id="rId4" Type="http://schemas.openxmlformats.org/officeDocument/2006/relationships/notesSlide" Target="../notesSlides/notesSlide21.xml"/><Relationship Id="rId9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50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47.png"/><Relationship Id="rId10" Type="http://schemas.openxmlformats.org/officeDocument/2006/relationships/image" Target="../media/image28.png"/><Relationship Id="rId4" Type="http://schemas.openxmlformats.org/officeDocument/2006/relationships/image" Target="../media/image18.png"/><Relationship Id="rId9" Type="http://schemas.openxmlformats.org/officeDocument/2006/relationships/image" Target="../media/image7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8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emf"/><Relationship Id="rId3" Type="http://schemas.openxmlformats.org/officeDocument/2006/relationships/audio" Target="NULL" TargetMode="External"/><Relationship Id="rId7" Type="http://schemas.openxmlformats.org/officeDocument/2006/relationships/image" Target="../media/image77.emf"/><Relationship Id="rId12" Type="http://schemas.openxmlformats.org/officeDocument/2006/relationships/image" Target="../media/image80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76.emf"/><Relationship Id="rId11" Type="http://schemas.openxmlformats.org/officeDocument/2006/relationships/image" Target="../media/image17.png"/><Relationship Id="rId5" Type="http://schemas.openxmlformats.org/officeDocument/2006/relationships/notesSlide" Target="../notesSlides/notesSlide24.xml"/><Relationship Id="rId10" Type="http://schemas.openxmlformats.org/officeDocument/2006/relationships/image" Target="../media/image28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79.e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1.png"/><Relationship Id="rId18" Type="http://schemas.openxmlformats.org/officeDocument/2006/relationships/image" Target="../media/image17.png"/><Relationship Id="rId3" Type="http://schemas.openxmlformats.org/officeDocument/2006/relationships/audio" Target="NULL" TargetMode="External"/><Relationship Id="rId7" Type="http://schemas.openxmlformats.org/officeDocument/2006/relationships/image" Target="../media/image81.png"/><Relationship Id="rId12" Type="http://schemas.openxmlformats.org/officeDocument/2006/relationships/image" Target="../media/image18.png"/><Relationship Id="rId17" Type="http://schemas.openxmlformats.org/officeDocument/2006/relationships/image" Target="../media/image85.png"/><Relationship Id="rId2" Type="http://schemas.openxmlformats.org/officeDocument/2006/relationships/audio" Target="../media/media4.m4a"/><Relationship Id="rId16" Type="http://schemas.openxmlformats.org/officeDocument/2006/relationships/image" Target="../media/image84.png"/><Relationship Id="rId1" Type="http://schemas.microsoft.com/office/2007/relationships/media" Target="../media/media4.m4a"/><Relationship Id="rId6" Type="http://schemas.openxmlformats.org/officeDocument/2006/relationships/notesSlide" Target="../notesSlides/notesSlide25.xml"/><Relationship Id="rId11" Type="http://schemas.openxmlformats.org/officeDocument/2006/relationships/image" Target="../media/image12.png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47.png"/><Relationship Id="rId10" Type="http://schemas.openxmlformats.org/officeDocument/2006/relationships/image" Target="../media/image24.png"/><Relationship Id="rId19" Type="http://schemas.openxmlformats.org/officeDocument/2006/relationships/image" Target="../media/image28.png"/><Relationship Id="rId4" Type="http://schemas.microsoft.com/office/2007/relationships/media" Target="../media/media3.m4a"/><Relationship Id="rId9" Type="http://schemas.openxmlformats.org/officeDocument/2006/relationships/image" Target="../media/image83.png"/><Relationship Id="rId1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openxmlformats.org/officeDocument/2006/relationships/image" Target="../media/image32.png"/><Relationship Id="rId5" Type="http://schemas.openxmlformats.org/officeDocument/2006/relationships/image" Target="../media/image24.png"/><Relationship Id="rId10" Type="http://schemas.openxmlformats.org/officeDocument/2006/relationships/image" Target="../media/image31.png"/><Relationship Id="rId4" Type="http://schemas.openxmlformats.org/officeDocument/2006/relationships/image" Target="../media/image23.png"/><Relationship Id="rId9" Type="http://schemas.openxmlformats.org/officeDocument/2006/relationships/image" Target="../media/image30.png"/><Relationship Id="rId1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2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Relationship Id="rId14" Type="http://schemas.openxmlformats.org/officeDocument/2006/relationships/image" Target="../media/image4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3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Relationship Id="rId14" Type="http://schemas.openxmlformats.org/officeDocument/2006/relationships/image" Target="../media/image4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4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Relationship Id="rId14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5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Relationship Id="rId14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315874" y="990601"/>
            <a:ext cx="7560254" cy="4523777"/>
          </a:xfrm>
          <a:prstGeom prst="rect">
            <a:avLst/>
          </a:prstGeom>
          <a:noFill/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54485" y="5018747"/>
            <a:ext cx="750712" cy="709764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7501" y="2547796"/>
            <a:ext cx="5131418" cy="31398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592531" y="1242798"/>
            <a:ext cx="654844" cy="619125"/>
          </a:xfrm>
          <a:prstGeom prst="rect">
            <a:avLst/>
          </a:prstGeom>
        </p:spPr>
      </p:pic>
      <p:pic>
        <p:nvPicPr>
          <p:cNvPr id="14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99909" y="4153397"/>
            <a:ext cx="750712" cy="709764"/>
          </a:xfrm>
          <a:prstGeom prst="rect">
            <a:avLst/>
          </a:prstGeom>
        </p:spPr>
      </p:pic>
      <p:pic>
        <p:nvPicPr>
          <p:cNvPr id="15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99909" y="2933165"/>
            <a:ext cx="750712" cy="709764"/>
          </a:xfrm>
          <a:prstGeom prst="rect">
            <a:avLst/>
          </a:prstGeom>
        </p:spPr>
      </p:pic>
      <p:pic>
        <p:nvPicPr>
          <p:cNvPr id="16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84186" y="1994589"/>
            <a:ext cx="750712" cy="709764"/>
          </a:xfrm>
          <a:prstGeom prst="rect">
            <a:avLst/>
          </a:prstGeom>
        </p:spPr>
      </p:pic>
      <p:pic>
        <p:nvPicPr>
          <p:cNvPr id="17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575655" y="2082396"/>
            <a:ext cx="654844" cy="619125"/>
          </a:xfrm>
          <a:prstGeom prst="rect">
            <a:avLst/>
          </a:prstGeom>
        </p:spPr>
      </p:pic>
      <p:pic>
        <p:nvPicPr>
          <p:cNvPr id="18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472264" y="3162738"/>
            <a:ext cx="654844" cy="619125"/>
          </a:xfrm>
          <a:prstGeom prst="rect">
            <a:avLst/>
          </a:prstGeom>
        </p:spPr>
      </p:pic>
      <p:pic>
        <p:nvPicPr>
          <p:cNvPr id="1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352310" y="4485002"/>
            <a:ext cx="654844" cy="619125"/>
          </a:xfrm>
          <a:prstGeom prst="rect">
            <a:avLst/>
          </a:prstGeom>
        </p:spPr>
      </p:pic>
      <p:pic>
        <p:nvPicPr>
          <p:cNvPr id="20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700356" y="5029201"/>
            <a:ext cx="654844" cy="619125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269823" y="152400"/>
            <a:ext cx="11544645" cy="6553200"/>
          </a:xfrm>
          <a:prstGeom prst="roundRect">
            <a:avLst/>
          </a:prstGeom>
          <a:noFill/>
          <a:ln w="107950" cmpd="tri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563" tIns="22781" rIns="45563" bIns="22781" rtlCol="0" anchor="ctr"/>
          <a:lstStyle/>
          <a:p>
            <a:pPr algn="ctr" defTabSz="455609"/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18B4536F-0AE3-434D-9F1A-469BC647E819}"/>
              </a:ext>
            </a:extLst>
          </p:cNvPr>
          <p:cNvSpPr txBox="1">
            <a:spLocks/>
          </p:cNvSpPr>
          <p:nvPr/>
        </p:nvSpPr>
        <p:spPr>
          <a:xfrm>
            <a:off x="494520" y="2311208"/>
            <a:ext cx="10946343" cy="3241291"/>
          </a:xfrm>
          <a:prstGeom prst="rect">
            <a:avLst/>
          </a:prstGeom>
        </p:spPr>
        <p:txBody>
          <a:bodyPr spcFirstLastPara="1" numCol="1">
            <a:prstTxWarp prst="textArchUp">
              <a:avLst>
                <a:gd name="adj" fmla="val 10769684"/>
              </a:avLst>
            </a:prstTxWarp>
          </a:bodyPr>
          <a:lstStyle>
            <a:lvl1pPr algn="ctr" defTabSz="455654" rtl="0" eaLnBrk="1" latinLnBrk="0" hangingPunct="1">
              <a:spcBef>
                <a:spcPct val="0"/>
              </a:spcBef>
              <a:buNone/>
              <a:defRPr sz="21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b="1" dirty="0">
                <a:solidFill>
                  <a:srgbClr val="FF0000"/>
                </a:solidFill>
                <a:latin typeface="Calibri"/>
              </a:rPr>
              <a:t>CHÀO MỪNG CÁC CON</a:t>
            </a:r>
            <a:br>
              <a:rPr lang="en-US" sz="4400" b="1" dirty="0">
                <a:solidFill>
                  <a:srgbClr val="FF0000"/>
                </a:solidFill>
                <a:latin typeface="Calibri"/>
              </a:rPr>
            </a:br>
            <a:r>
              <a:rPr lang="en-US" sz="4400" b="1" dirty="0">
                <a:solidFill>
                  <a:srgbClr val="FF0000"/>
                </a:solidFill>
                <a:latin typeface="Calibri"/>
              </a:rPr>
              <a:t>ĐẾN VỚI GIỜ HỌC MÔN TIẾNG VIỆT</a:t>
            </a:r>
          </a:p>
        </p:txBody>
      </p:sp>
      <p:sp>
        <p:nvSpPr>
          <p:cNvPr id="22" name="文本框 342">
            <a:extLst>
              <a:ext uri="{FF2B5EF4-FFF2-40B4-BE49-F238E27FC236}">
                <a16:creationId xmlns:a16="http://schemas.microsoft.com/office/drawing/2014/main" id="{BA78BD3C-7F71-456C-9AE6-52E3735160D6}"/>
              </a:ext>
            </a:extLst>
          </p:cNvPr>
          <p:cNvSpPr txBox="1"/>
          <p:nvPr/>
        </p:nvSpPr>
        <p:spPr>
          <a:xfrm>
            <a:off x="3073102" y="495057"/>
            <a:ext cx="6142964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 defTabSz="914400"/>
            <a:r>
              <a:rPr lang="en-GB" altLang="zh-CN" sz="3200" b="1" dirty="0">
                <a:solidFill>
                  <a:srgbClr val="0070C0"/>
                </a:solidFill>
                <a:latin typeface="iCiel Nabila" pitchFamily="2" charset="0"/>
                <a:ea typeface="字魂36号-正文宋楷" panose="02000000000000000000" pitchFamily="2" charset="-122"/>
              </a:rPr>
              <a:t>PHÒNG GD &amp; ĐT QUẬN LONG BIÊN</a:t>
            </a:r>
            <a:endParaRPr lang="zh-CN" altLang="en-US" sz="3200" b="1" dirty="0">
              <a:solidFill>
                <a:srgbClr val="0070C0"/>
              </a:solidFill>
              <a:latin typeface="iCiel Nabila" pitchFamily="2" charset="0"/>
              <a:ea typeface="字魂36号-正文宋楷" panose="02000000000000000000" pitchFamily="2" charset="-122"/>
            </a:endParaRPr>
          </a:p>
        </p:txBody>
      </p:sp>
      <p:pic>
        <p:nvPicPr>
          <p:cNvPr id="23" name="图片 11">
            <a:extLst>
              <a:ext uri="{FF2B5EF4-FFF2-40B4-BE49-F238E27FC236}">
                <a16:creationId xmlns:a16="http://schemas.microsoft.com/office/drawing/2014/main" id="{B9D50051-5D76-4AB1-9FC5-87424C5B556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9" t="59041" r="37342" b="26783"/>
          <a:stretch/>
        </p:blipFill>
        <p:spPr>
          <a:xfrm rot="20486098">
            <a:off x="2295940" y="5371543"/>
            <a:ext cx="1936783" cy="1005164"/>
          </a:xfrm>
          <a:prstGeom prst="rect">
            <a:avLst/>
          </a:prstGeom>
        </p:spPr>
      </p:pic>
      <p:pic>
        <p:nvPicPr>
          <p:cNvPr id="24" name="图片 15">
            <a:extLst>
              <a:ext uri="{FF2B5EF4-FFF2-40B4-BE49-F238E27FC236}">
                <a16:creationId xmlns:a16="http://schemas.microsoft.com/office/drawing/2014/main" id="{B329A80C-A279-41FA-A8A7-32EE84EF5D41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092943" y="4067959"/>
            <a:ext cx="721525" cy="597328"/>
          </a:xfrm>
          <a:prstGeom prst="rect">
            <a:avLst/>
          </a:prstGeom>
        </p:spPr>
      </p:pic>
      <p:pic>
        <p:nvPicPr>
          <p:cNvPr id="25" name="图片 16">
            <a:extLst>
              <a:ext uri="{FF2B5EF4-FFF2-40B4-BE49-F238E27FC236}">
                <a16:creationId xmlns:a16="http://schemas.microsoft.com/office/drawing/2014/main" id="{F4326E69-73E3-47F0-810D-F143FB4F50E6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1302392" y="193933"/>
            <a:ext cx="804354" cy="482639"/>
          </a:xfrm>
          <a:prstGeom prst="rect">
            <a:avLst/>
          </a:prstGeom>
        </p:spPr>
      </p:pic>
      <p:pic>
        <p:nvPicPr>
          <p:cNvPr id="26" name="图片 18">
            <a:extLst>
              <a:ext uri="{FF2B5EF4-FFF2-40B4-BE49-F238E27FC236}">
                <a16:creationId xmlns:a16="http://schemas.microsoft.com/office/drawing/2014/main" id="{20AEC451-2E3B-4384-9DEE-2B76F6622F43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1009"/>
          <a:stretch/>
        </p:blipFill>
        <p:spPr>
          <a:xfrm>
            <a:off x="-62767" y="5295203"/>
            <a:ext cx="2217731" cy="993684"/>
          </a:xfrm>
          <a:prstGeom prst="rect">
            <a:avLst/>
          </a:prstGeom>
        </p:spPr>
      </p:pic>
      <p:pic>
        <p:nvPicPr>
          <p:cNvPr id="27" name="图片 19">
            <a:extLst>
              <a:ext uri="{FF2B5EF4-FFF2-40B4-BE49-F238E27FC236}">
                <a16:creationId xmlns:a16="http://schemas.microsoft.com/office/drawing/2014/main" id="{D688A8B8-F1C9-4217-B3D1-3012209080B7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1009"/>
          <a:stretch/>
        </p:blipFill>
        <p:spPr>
          <a:xfrm>
            <a:off x="3365523" y="5831221"/>
            <a:ext cx="1481906" cy="663988"/>
          </a:xfrm>
          <a:prstGeom prst="rect">
            <a:avLst/>
          </a:prstGeom>
        </p:spPr>
      </p:pic>
      <p:pic>
        <p:nvPicPr>
          <p:cNvPr id="28" name="图片 20">
            <a:extLst>
              <a:ext uri="{FF2B5EF4-FFF2-40B4-BE49-F238E27FC236}">
                <a16:creationId xmlns:a16="http://schemas.microsoft.com/office/drawing/2014/main" id="{3364D1C8-2AA5-4C31-9EDB-F49B57D1DBCA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1009"/>
          <a:stretch/>
        </p:blipFill>
        <p:spPr>
          <a:xfrm>
            <a:off x="5613107" y="5058775"/>
            <a:ext cx="2578065" cy="1155137"/>
          </a:xfrm>
          <a:prstGeom prst="rect">
            <a:avLst/>
          </a:prstGeom>
        </p:spPr>
      </p:pic>
      <p:pic>
        <p:nvPicPr>
          <p:cNvPr id="29" name="图片 21">
            <a:extLst>
              <a:ext uri="{FF2B5EF4-FFF2-40B4-BE49-F238E27FC236}">
                <a16:creationId xmlns:a16="http://schemas.microsoft.com/office/drawing/2014/main" id="{13906E53-B93A-459F-9854-49387C2920C1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1009"/>
          <a:stretch/>
        </p:blipFill>
        <p:spPr>
          <a:xfrm>
            <a:off x="9503161" y="5628599"/>
            <a:ext cx="1769442" cy="792822"/>
          </a:xfrm>
          <a:prstGeom prst="rect">
            <a:avLst/>
          </a:prstGeom>
        </p:spPr>
      </p:pic>
      <p:pic>
        <p:nvPicPr>
          <p:cNvPr id="30" name="图片 22">
            <a:extLst>
              <a:ext uri="{FF2B5EF4-FFF2-40B4-BE49-F238E27FC236}">
                <a16:creationId xmlns:a16="http://schemas.microsoft.com/office/drawing/2014/main" id="{CD751BE3-3067-4EA7-81BA-06F33FFF7F0F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-92117" y="3667720"/>
            <a:ext cx="1188646" cy="713227"/>
          </a:xfrm>
          <a:prstGeom prst="rect">
            <a:avLst/>
          </a:prstGeom>
        </p:spPr>
      </p:pic>
      <p:pic>
        <p:nvPicPr>
          <p:cNvPr id="31" name="图片 23">
            <a:extLst>
              <a:ext uri="{FF2B5EF4-FFF2-40B4-BE49-F238E27FC236}">
                <a16:creationId xmlns:a16="http://schemas.microsoft.com/office/drawing/2014/main" id="{518FAEF0-2C06-4E92-B9BB-1A38202D0D04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684186" y="3683514"/>
            <a:ext cx="438633" cy="363130"/>
          </a:xfrm>
          <a:prstGeom prst="rect">
            <a:avLst/>
          </a:prstGeom>
        </p:spPr>
      </p:pic>
      <p:pic>
        <p:nvPicPr>
          <p:cNvPr id="32" name="图片 24">
            <a:extLst>
              <a:ext uri="{FF2B5EF4-FFF2-40B4-BE49-F238E27FC236}">
                <a16:creationId xmlns:a16="http://schemas.microsoft.com/office/drawing/2014/main" id="{CDF46861-CE7A-4382-BC67-5C210151C9B2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238785" y="820614"/>
            <a:ext cx="1188646" cy="713227"/>
          </a:xfrm>
          <a:prstGeom prst="rect">
            <a:avLst/>
          </a:prstGeom>
        </p:spPr>
      </p:pic>
      <p:pic>
        <p:nvPicPr>
          <p:cNvPr id="33" name="图片 26">
            <a:extLst>
              <a:ext uri="{FF2B5EF4-FFF2-40B4-BE49-F238E27FC236}">
                <a16:creationId xmlns:a16="http://schemas.microsoft.com/office/drawing/2014/main" id="{B9C49769-9E29-48EB-A5AE-D0F9F422EEB9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10416597" y="1888607"/>
            <a:ext cx="1188646" cy="713227"/>
          </a:xfrm>
          <a:prstGeom prst="rect">
            <a:avLst/>
          </a:prstGeom>
        </p:spPr>
      </p:pic>
      <p:pic>
        <p:nvPicPr>
          <p:cNvPr id="35" name="图片 6">
            <a:extLst>
              <a:ext uri="{FF2B5EF4-FFF2-40B4-BE49-F238E27FC236}">
                <a16:creationId xmlns:a16="http://schemas.microsoft.com/office/drawing/2014/main" id="{B9344651-F3E5-407F-B2A4-D981AE605BE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0986" y="-50389"/>
            <a:ext cx="1002192" cy="999483"/>
          </a:xfrm>
          <a:prstGeom prst="rect">
            <a:avLst/>
          </a:prstGeom>
        </p:spPr>
      </p:pic>
      <p:pic>
        <p:nvPicPr>
          <p:cNvPr id="3" name="TV1">
            <a:hlinkClick r:id="" action="ppaction://media"/>
            <a:extLst>
              <a:ext uri="{FF2B5EF4-FFF2-40B4-BE49-F238E27FC236}">
                <a16:creationId xmlns:a16="http://schemas.microsoft.com/office/drawing/2014/main" id="{CB43D4BE-D474-4F8D-BC42-7434097FA64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537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680216" y="19016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023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64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82959">
            <a:off x="6945054" y="240348"/>
            <a:ext cx="4096197" cy="50196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14" y="17849"/>
            <a:ext cx="5695406" cy="6840151"/>
          </a:xfrm>
          <a:prstGeom prst="rect">
            <a:avLst/>
          </a:prstGeom>
        </p:spPr>
      </p:pic>
      <p:pic>
        <p:nvPicPr>
          <p:cNvPr id="6" name="图片 6">
            <a:extLst>
              <a:ext uri="{FF2B5EF4-FFF2-40B4-BE49-F238E27FC236}">
                <a16:creationId xmlns:a16="http://schemas.microsoft.com/office/drawing/2014/main" id="{5B0CAB89-445F-470E-840C-54C5DA35E9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1786" y="-384251"/>
            <a:ext cx="1576178" cy="15719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fractur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: 圆角 30">
            <a:extLst>
              <a:ext uri="{FF2B5EF4-FFF2-40B4-BE49-F238E27FC236}">
                <a16:creationId xmlns:a16="http://schemas.microsoft.com/office/drawing/2014/main" id="{88A78CB4-140B-4A34-983D-C1761E5F9B8A}"/>
              </a:ext>
            </a:extLst>
          </p:cNvPr>
          <p:cNvSpPr/>
          <p:nvPr/>
        </p:nvSpPr>
        <p:spPr>
          <a:xfrm>
            <a:off x="4795329" y="3059144"/>
            <a:ext cx="7310773" cy="355827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50006D7E-6632-4DC3-B288-8D51AB2CE44B}"/>
              </a:ext>
            </a:extLst>
          </p:cNvPr>
          <p:cNvGrpSpPr/>
          <p:nvPr/>
        </p:nvGrpSpPr>
        <p:grpSpPr>
          <a:xfrm>
            <a:off x="-1578011" y="638540"/>
            <a:ext cx="13337886" cy="5789268"/>
            <a:chOff x="-1578011" y="638540"/>
            <a:chExt cx="13337886" cy="5789268"/>
          </a:xfrm>
        </p:grpSpPr>
        <p:sp>
          <p:nvSpPr>
            <p:cNvPr id="3" name="椭圆 2">
              <a:extLst>
                <a:ext uri="{FF2B5EF4-FFF2-40B4-BE49-F238E27FC236}">
                  <a16:creationId xmlns:a16="http://schemas.microsoft.com/office/drawing/2014/main" id="{319A1E0A-2470-4827-919C-F76F1F450CCC}"/>
                </a:ext>
              </a:extLst>
            </p:cNvPr>
            <p:cNvSpPr/>
            <p:nvPr/>
          </p:nvSpPr>
          <p:spPr>
            <a:xfrm>
              <a:off x="-1578011" y="4004841"/>
              <a:ext cx="2210765" cy="2210765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椭圆 3">
              <a:extLst>
                <a:ext uri="{FF2B5EF4-FFF2-40B4-BE49-F238E27FC236}">
                  <a16:creationId xmlns:a16="http://schemas.microsoft.com/office/drawing/2014/main" id="{48B04B77-152A-4F06-A4B8-9B4E9366EC9C}"/>
                </a:ext>
              </a:extLst>
            </p:cNvPr>
            <p:cNvSpPr/>
            <p:nvPr/>
          </p:nvSpPr>
          <p:spPr>
            <a:xfrm>
              <a:off x="10990161" y="5785413"/>
              <a:ext cx="642395" cy="642395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70E96FE1-1B38-4EBA-A192-0977CFBD8952}"/>
                </a:ext>
              </a:extLst>
            </p:cNvPr>
            <p:cNvSpPr/>
            <p:nvPr/>
          </p:nvSpPr>
          <p:spPr>
            <a:xfrm>
              <a:off x="9526685" y="1521529"/>
              <a:ext cx="335666" cy="335666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椭圆 5">
              <a:extLst>
                <a:ext uri="{FF2B5EF4-FFF2-40B4-BE49-F238E27FC236}">
                  <a16:creationId xmlns:a16="http://schemas.microsoft.com/office/drawing/2014/main" id="{ED8908C6-1425-47F9-AF18-DF2B25BF6290}"/>
                </a:ext>
              </a:extLst>
            </p:cNvPr>
            <p:cNvSpPr/>
            <p:nvPr/>
          </p:nvSpPr>
          <p:spPr>
            <a:xfrm>
              <a:off x="3184025" y="5552054"/>
              <a:ext cx="163974" cy="163974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椭圆 6">
              <a:extLst>
                <a:ext uri="{FF2B5EF4-FFF2-40B4-BE49-F238E27FC236}">
                  <a16:creationId xmlns:a16="http://schemas.microsoft.com/office/drawing/2014/main" id="{99118130-1DD8-401A-A17D-CEFFF04810FE}"/>
                </a:ext>
              </a:extLst>
            </p:cNvPr>
            <p:cNvSpPr/>
            <p:nvPr/>
          </p:nvSpPr>
          <p:spPr>
            <a:xfrm>
              <a:off x="1430906" y="5405378"/>
              <a:ext cx="405115" cy="405115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5FC2655E-40A6-4A02-94E0-A4AC7BFC3CE9}"/>
                </a:ext>
              </a:extLst>
            </p:cNvPr>
            <p:cNvSpPr/>
            <p:nvPr/>
          </p:nvSpPr>
          <p:spPr>
            <a:xfrm>
              <a:off x="11148348" y="638540"/>
              <a:ext cx="611527" cy="611527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6" name="图片 25">
            <a:extLst>
              <a:ext uri="{FF2B5EF4-FFF2-40B4-BE49-F238E27FC236}">
                <a16:creationId xmlns:a16="http://schemas.microsoft.com/office/drawing/2014/main" id="{1430D251-0C6B-4C09-8ED8-04D2D046CF4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1302392" y="193933"/>
            <a:ext cx="1265032" cy="75906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9B8126B2-28A4-4AC4-80DF-ADC49349308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67918" y="1241441"/>
            <a:ext cx="1869420" cy="1121714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4BD01CED-E8FB-46CB-851F-AF58731434E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21221" y="5507516"/>
            <a:ext cx="722177" cy="43333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2064252F-B3C1-4F9D-982C-5A39DB0D6CE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10819794" y="1859651"/>
            <a:ext cx="983127" cy="589909"/>
          </a:xfrm>
          <a:prstGeom prst="rect">
            <a:avLst/>
          </a:prstGeom>
        </p:spPr>
      </p:pic>
      <p:sp>
        <p:nvSpPr>
          <p:cNvPr id="32" name="矩形: 圆角 31">
            <a:extLst>
              <a:ext uri="{FF2B5EF4-FFF2-40B4-BE49-F238E27FC236}">
                <a16:creationId xmlns:a16="http://schemas.microsoft.com/office/drawing/2014/main" id="{72456563-83B7-43FB-96E8-6C3CBDFB7999}"/>
              </a:ext>
            </a:extLst>
          </p:cNvPr>
          <p:cNvSpPr/>
          <p:nvPr/>
        </p:nvSpPr>
        <p:spPr>
          <a:xfrm>
            <a:off x="4927977" y="3374994"/>
            <a:ext cx="7092556" cy="2955867"/>
          </a:xfrm>
          <a:prstGeom prst="roundRect">
            <a:avLst>
              <a:gd name="adj" fmla="val 13815"/>
            </a:avLst>
          </a:prstGeom>
          <a:noFill/>
          <a:ln w="57150" cap="rnd">
            <a:solidFill>
              <a:srgbClr val="F4DC41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DBEBA32F-2309-4118-95E2-D58407023EE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417560" y="3346842"/>
            <a:ext cx="4321347" cy="4321347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48AFE031-4983-4E9A-ACCC-F77C6E8515F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27" b="9627"/>
          <a:stretch/>
        </p:blipFill>
        <p:spPr>
          <a:xfrm>
            <a:off x="9324481" y="5679441"/>
            <a:ext cx="2990625" cy="1707358"/>
          </a:xfrm>
          <a:prstGeom prst="rect">
            <a:avLst/>
          </a:prstGeom>
        </p:spPr>
      </p:pic>
      <p:pic>
        <p:nvPicPr>
          <p:cNvPr id="25" name="图片 14">
            <a:extLst>
              <a:ext uri="{FF2B5EF4-FFF2-40B4-BE49-F238E27FC236}">
                <a16:creationId xmlns:a16="http://schemas.microsoft.com/office/drawing/2014/main" id="{5C45EF20-1E20-448F-B26C-5F731AF9031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29" t="21223" r="629" b="20521"/>
          <a:stretch/>
        </p:blipFill>
        <p:spPr>
          <a:xfrm>
            <a:off x="-1330032" y="-74894"/>
            <a:ext cx="10133052" cy="428918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283" y="-58966"/>
            <a:ext cx="4561125" cy="3405808"/>
          </a:xfrm>
          <a:prstGeom prst="rect">
            <a:avLst/>
          </a:prstGeom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143">
            <a:off x="7677421" y="3189517"/>
            <a:ext cx="2382007" cy="32406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图片 6">
            <a:extLst>
              <a:ext uri="{FF2B5EF4-FFF2-40B4-BE49-F238E27FC236}">
                <a16:creationId xmlns:a16="http://schemas.microsoft.com/office/drawing/2014/main" id="{5B0CAB89-445F-470E-840C-54C5DA35E9D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1786" y="-384251"/>
            <a:ext cx="1576178" cy="1571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836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: 圆角 30">
            <a:extLst>
              <a:ext uri="{FF2B5EF4-FFF2-40B4-BE49-F238E27FC236}">
                <a16:creationId xmlns:a16="http://schemas.microsoft.com/office/drawing/2014/main" id="{88A78CB4-140B-4A34-983D-C1761E5F9B8A}"/>
              </a:ext>
            </a:extLst>
          </p:cNvPr>
          <p:cNvSpPr/>
          <p:nvPr/>
        </p:nvSpPr>
        <p:spPr>
          <a:xfrm>
            <a:off x="1679418" y="484104"/>
            <a:ext cx="6687620" cy="594370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50006D7E-6632-4DC3-B288-8D51AB2CE44B}"/>
              </a:ext>
            </a:extLst>
          </p:cNvPr>
          <p:cNvGrpSpPr/>
          <p:nvPr/>
        </p:nvGrpSpPr>
        <p:grpSpPr>
          <a:xfrm>
            <a:off x="-1578011" y="638540"/>
            <a:ext cx="13337886" cy="5789268"/>
            <a:chOff x="-1578011" y="638540"/>
            <a:chExt cx="13337886" cy="5789268"/>
          </a:xfrm>
        </p:grpSpPr>
        <p:sp>
          <p:nvSpPr>
            <p:cNvPr id="3" name="椭圆 2">
              <a:extLst>
                <a:ext uri="{FF2B5EF4-FFF2-40B4-BE49-F238E27FC236}">
                  <a16:creationId xmlns:a16="http://schemas.microsoft.com/office/drawing/2014/main" id="{319A1E0A-2470-4827-919C-F76F1F450CCC}"/>
                </a:ext>
              </a:extLst>
            </p:cNvPr>
            <p:cNvSpPr/>
            <p:nvPr/>
          </p:nvSpPr>
          <p:spPr>
            <a:xfrm>
              <a:off x="-1578011" y="4004841"/>
              <a:ext cx="2210765" cy="2210765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椭圆 3">
              <a:extLst>
                <a:ext uri="{FF2B5EF4-FFF2-40B4-BE49-F238E27FC236}">
                  <a16:creationId xmlns:a16="http://schemas.microsoft.com/office/drawing/2014/main" id="{48B04B77-152A-4F06-A4B8-9B4E9366EC9C}"/>
                </a:ext>
              </a:extLst>
            </p:cNvPr>
            <p:cNvSpPr/>
            <p:nvPr/>
          </p:nvSpPr>
          <p:spPr>
            <a:xfrm>
              <a:off x="10990161" y="5785413"/>
              <a:ext cx="642395" cy="642395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70E96FE1-1B38-4EBA-A192-0977CFBD8952}"/>
                </a:ext>
              </a:extLst>
            </p:cNvPr>
            <p:cNvSpPr/>
            <p:nvPr/>
          </p:nvSpPr>
          <p:spPr>
            <a:xfrm>
              <a:off x="9526685" y="1521529"/>
              <a:ext cx="335666" cy="335666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椭圆 5">
              <a:extLst>
                <a:ext uri="{FF2B5EF4-FFF2-40B4-BE49-F238E27FC236}">
                  <a16:creationId xmlns:a16="http://schemas.microsoft.com/office/drawing/2014/main" id="{ED8908C6-1425-47F9-AF18-DF2B25BF6290}"/>
                </a:ext>
              </a:extLst>
            </p:cNvPr>
            <p:cNvSpPr/>
            <p:nvPr/>
          </p:nvSpPr>
          <p:spPr>
            <a:xfrm>
              <a:off x="3184025" y="5552054"/>
              <a:ext cx="163974" cy="163974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椭圆 6">
              <a:extLst>
                <a:ext uri="{FF2B5EF4-FFF2-40B4-BE49-F238E27FC236}">
                  <a16:creationId xmlns:a16="http://schemas.microsoft.com/office/drawing/2014/main" id="{99118130-1DD8-401A-A17D-CEFFF04810FE}"/>
                </a:ext>
              </a:extLst>
            </p:cNvPr>
            <p:cNvSpPr/>
            <p:nvPr/>
          </p:nvSpPr>
          <p:spPr>
            <a:xfrm>
              <a:off x="1430906" y="5405378"/>
              <a:ext cx="405115" cy="405115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5FC2655E-40A6-4A02-94E0-A4AC7BFC3CE9}"/>
                </a:ext>
              </a:extLst>
            </p:cNvPr>
            <p:cNvSpPr/>
            <p:nvPr/>
          </p:nvSpPr>
          <p:spPr>
            <a:xfrm>
              <a:off x="11148348" y="638540"/>
              <a:ext cx="611527" cy="611527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6" name="图片 25">
            <a:extLst>
              <a:ext uri="{FF2B5EF4-FFF2-40B4-BE49-F238E27FC236}">
                <a16:creationId xmlns:a16="http://schemas.microsoft.com/office/drawing/2014/main" id="{1430D251-0C6B-4C09-8ED8-04D2D046CF4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1302392" y="193933"/>
            <a:ext cx="1265032" cy="75906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9B8126B2-28A4-4AC4-80DF-ADC49349308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67918" y="1241441"/>
            <a:ext cx="1869420" cy="1121714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4BD01CED-E8FB-46CB-851F-AF58731434E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21221" y="5507516"/>
            <a:ext cx="722177" cy="43333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2064252F-B3C1-4F9D-982C-5A39DB0D6CE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10819794" y="1859651"/>
            <a:ext cx="983127" cy="589909"/>
          </a:xfrm>
          <a:prstGeom prst="rect">
            <a:avLst/>
          </a:prstGeom>
        </p:spPr>
      </p:pic>
      <p:sp>
        <p:nvSpPr>
          <p:cNvPr id="32" name="矩形: 圆角 31">
            <a:extLst>
              <a:ext uri="{FF2B5EF4-FFF2-40B4-BE49-F238E27FC236}">
                <a16:creationId xmlns:a16="http://schemas.microsoft.com/office/drawing/2014/main" id="{72456563-83B7-43FB-96E8-6C3CBDFB7999}"/>
              </a:ext>
            </a:extLst>
          </p:cNvPr>
          <p:cNvSpPr/>
          <p:nvPr/>
        </p:nvSpPr>
        <p:spPr>
          <a:xfrm>
            <a:off x="6092714" y="2309254"/>
            <a:ext cx="5700192" cy="3469640"/>
          </a:xfrm>
          <a:prstGeom prst="roundRect">
            <a:avLst>
              <a:gd name="adj" fmla="val 13815"/>
            </a:avLst>
          </a:prstGeom>
          <a:noFill/>
          <a:ln w="57150" cap="rnd">
            <a:solidFill>
              <a:srgbClr val="F4DC41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DBEBA32F-2309-4118-95E2-D58407023EE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65821" y="4044251"/>
            <a:ext cx="2603159" cy="2603159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48AFE031-4983-4E9A-ACCC-F77C6E8515F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27" b="9627"/>
          <a:stretch/>
        </p:blipFill>
        <p:spPr>
          <a:xfrm>
            <a:off x="9324481" y="5679441"/>
            <a:ext cx="2990625" cy="170735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4899" y="1241441"/>
            <a:ext cx="5457449" cy="3921466"/>
          </a:xfrm>
          <a:prstGeom prst="rect">
            <a:avLst/>
          </a:prstGeom>
        </p:spPr>
      </p:pic>
      <p:pic>
        <p:nvPicPr>
          <p:cNvPr id="22" name="图片 6">
            <a:extLst>
              <a:ext uri="{FF2B5EF4-FFF2-40B4-BE49-F238E27FC236}">
                <a16:creationId xmlns:a16="http://schemas.microsoft.com/office/drawing/2014/main" id="{5B0CAB89-445F-470E-840C-54C5DA35E9D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1786" y="-384251"/>
            <a:ext cx="1576178" cy="157191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736528" y="2097186"/>
            <a:ext cx="28960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lá</a:t>
            </a:r>
            <a:r>
              <a:rPr lang="en-US" sz="7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72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hẹ</a:t>
            </a:r>
            <a:endParaRPr lang="en-US" sz="72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720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: 圆角 30">
            <a:extLst>
              <a:ext uri="{FF2B5EF4-FFF2-40B4-BE49-F238E27FC236}">
                <a16:creationId xmlns:a16="http://schemas.microsoft.com/office/drawing/2014/main" id="{88A78CB4-140B-4A34-983D-C1761E5F9B8A}"/>
              </a:ext>
            </a:extLst>
          </p:cNvPr>
          <p:cNvSpPr/>
          <p:nvPr/>
        </p:nvSpPr>
        <p:spPr>
          <a:xfrm>
            <a:off x="304800" y="115307"/>
            <a:ext cx="11498121" cy="667473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50006D7E-6632-4DC3-B288-8D51AB2CE44B}"/>
              </a:ext>
            </a:extLst>
          </p:cNvPr>
          <p:cNvGrpSpPr/>
          <p:nvPr/>
        </p:nvGrpSpPr>
        <p:grpSpPr>
          <a:xfrm>
            <a:off x="-1578011" y="638540"/>
            <a:ext cx="13337886" cy="5789268"/>
            <a:chOff x="-1578011" y="638540"/>
            <a:chExt cx="13337886" cy="5789268"/>
          </a:xfrm>
        </p:grpSpPr>
        <p:sp>
          <p:nvSpPr>
            <p:cNvPr id="3" name="椭圆 2">
              <a:extLst>
                <a:ext uri="{FF2B5EF4-FFF2-40B4-BE49-F238E27FC236}">
                  <a16:creationId xmlns:a16="http://schemas.microsoft.com/office/drawing/2014/main" id="{319A1E0A-2470-4827-919C-F76F1F450CCC}"/>
                </a:ext>
              </a:extLst>
            </p:cNvPr>
            <p:cNvSpPr/>
            <p:nvPr/>
          </p:nvSpPr>
          <p:spPr>
            <a:xfrm>
              <a:off x="-1578011" y="4004841"/>
              <a:ext cx="2210765" cy="2210765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椭圆 3">
              <a:extLst>
                <a:ext uri="{FF2B5EF4-FFF2-40B4-BE49-F238E27FC236}">
                  <a16:creationId xmlns:a16="http://schemas.microsoft.com/office/drawing/2014/main" id="{48B04B77-152A-4F06-A4B8-9B4E9366EC9C}"/>
                </a:ext>
              </a:extLst>
            </p:cNvPr>
            <p:cNvSpPr/>
            <p:nvPr/>
          </p:nvSpPr>
          <p:spPr>
            <a:xfrm>
              <a:off x="10990161" y="5785413"/>
              <a:ext cx="642395" cy="642395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70E96FE1-1B38-4EBA-A192-0977CFBD8952}"/>
                </a:ext>
              </a:extLst>
            </p:cNvPr>
            <p:cNvSpPr/>
            <p:nvPr/>
          </p:nvSpPr>
          <p:spPr>
            <a:xfrm>
              <a:off x="9526685" y="1521529"/>
              <a:ext cx="335666" cy="335666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椭圆 5">
              <a:extLst>
                <a:ext uri="{FF2B5EF4-FFF2-40B4-BE49-F238E27FC236}">
                  <a16:creationId xmlns:a16="http://schemas.microsoft.com/office/drawing/2014/main" id="{ED8908C6-1425-47F9-AF18-DF2B25BF6290}"/>
                </a:ext>
              </a:extLst>
            </p:cNvPr>
            <p:cNvSpPr/>
            <p:nvPr/>
          </p:nvSpPr>
          <p:spPr>
            <a:xfrm>
              <a:off x="3184025" y="5552054"/>
              <a:ext cx="163974" cy="163974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椭圆 6">
              <a:extLst>
                <a:ext uri="{FF2B5EF4-FFF2-40B4-BE49-F238E27FC236}">
                  <a16:creationId xmlns:a16="http://schemas.microsoft.com/office/drawing/2014/main" id="{99118130-1DD8-401A-A17D-CEFFF04810FE}"/>
                </a:ext>
              </a:extLst>
            </p:cNvPr>
            <p:cNvSpPr/>
            <p:nvPr/>
          </p:nvSpPr>
          <p:spPr>
            <a:xfrm>
              <a:off x="1430906" y="5405378"/>
              <a:ext cx="405115" cy="405115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5FC2655E-40A6-4A02-94E0-A4AC7BFC3CE9}"/>
                </a:ext>
              </a:extLst>
            </p:cNvPr>
            <p:cNvSpPr/>
            <p:nvPr/>
          </p:nvSpPr>
          <p:spPr>
            <a:xfrm>
              <a:off x="11148348" y="638540"/>
              <a:ext cx="611527" cy="611527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6" name="图片 25">
            <a:extLst>
              <a:ext uri="{FF2B5EF4-FFF2-40B4-BE49-F238E27FC236}">
                <a16:creationId xmlns:a16="http://schemas.microsoft.com/office/drawing/2014/main" id="{1430D251-0C6B-4C09-8ED8-04D2D046CF4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11311357" y="-63640"/>
            <a:ext cx="1265032" cy="75906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9B8126B2-28A4-4AC4-80DF-ADC49349308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-161418" y="2727734"/>
            <a:ext cx="1869420" cy="1121714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4BD01CED-E8FB-46CB-851F-AF58731434E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21221" y="5507516"/>
            <a:ext cx="722177" cy="43333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2064252F-B3C1-4F9D-982C-5A39DB0D6CE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10819794" y="1859651"/>
            <a:ext cx="983127" cy="589909"/>
          </a:xfrm>
          <a:prstGeom prst="rect">
            <a:avLst/>
          </a:prstGeom>
        </p:spPr>
      </p:pic>
      <p:sp>
        <p:nvSpPr>
          <p:cNvPr id="32" name="矩形: 圆角 31">
            <a:extLst>
              <a:ext uri="{FF2B5EF4-FFF2-40B4-BE49-F238E27FC236}">
                <a16:creationId xmlns:a16="http://schemas.microsoft.com/office/drawing/2014/main" id="{72456563-83B7-43FB-96E8-6C3CBDFB7999}"/>
              </a:ext>
            </a:extLst>
          </p:cNvPr>
          <p:cNvSpPr/>
          <p:nvPr/>
        </p:nvSpPr>
        <p:spPr>
          <a:xfrm>
            <a:off x="514381" y="440000"/>
            <a:ext cx="10830245" cy="5690883"/>
          </a:xfrm>
          <a:prstGeom prst="roundRect">
            <a:avLst>
              <a:gd name="adj" fmla="val 13815"/>
            </a:avLst>
          </a:prstGeom>
          <a:noFill/>
          <a:ln w="57150" cap="rnd">
            <a:solidFill>
              <a:srgbClr val="F4DC41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DBEBA32F-2309-4118-95E2-D58407023EED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581123" y="4427712"/>
            <a:ext cx="1254898" cy="1567639"/>
          </a:xfrm>
          <a:prstGeom prst="rect">
            <a:avLst/>
          </a:prstGeom>
        </p:spPr>
      </p:pic>
      <p:pic>
        <p:nvPicPr>
          <p:cNvPr id="35" name="Picture 2">
            <a:extLst>
              <a:ext uri="{FF2B5EF4-FFF2-40B4-BE49-F238E27FC236}">
                <a16:creationId xmlns:a16="http://schemas.microsoft.com/office/drawing/2014/main" id="{099C4AAC-9DD8-40D0-A669-78CF42861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86806">
            <a:off x="1593706" y="142343"/>
            <a:ext cx="2577592" cy="31586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2">
            <a:extLst>
              <a:ext uri="{FF2B5EF4-FFF2-40B4-BE49-F238E27FC236}">
                <a16:creationId xmlns:a16="http://schemas.microsoft.com/office/drawing/2014/main" id="{97B10D5E-222F-4791-A337-D2E221FB04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0906" y="3429000"/>
            <a:ext cx="2688224" cy="3540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2">
            <a:extLst>
              <a:ext uri="{FF2B5EF4-FFF2-40B4-BE49-F238E27FC236}">
                <a16:creationId xmlns:a16="http://schemas.microsoft.com/office/drawing/2014/main" id="{A9271985-D504-4A35-8794-8BC0D87046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909" y="-50782"/>
            <a:ext cx="2362441" cy="3064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2">
            <a:extLst>
              <a:ext uri="{FF2B5EF4-FFF2-40B4-BE49-F238E27FC236}">
                <a16:creationId xmlns:a16="http://schemas.microsoft.com/office/drawing/2014/main" id="{1335ED9A-9A3A-4BC6-9A8C-928D5E1D38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9995" y="2840177"/>
            <a:ext cx="2179583" cy="32450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">
            <a:extLst>
              <a:ext uri="{FF2B5EF4-FFF2-40B4-BE49-F238E27FC236}">
                <a16:creationId xmlns:a16="http://schemas.microsoft.com/office/drawing/2014/main" id="{39DA59FA-8FFC-45F6-BC11-0D044689BD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10739">
            <a:off x="7214812" y="75969"/>
            <a:ext cx="2673087" cy="338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" name="Picture 2">
            <a:extLst>
              <a:ext uri="{FF2B5EF4-FFF2-40B4-BE49-F238E27FC236}">
                <a16:creationId xmlns:a16="http://schemas.microsoft.com/office/drawing/2014/main" id="{DAD9E9D0-B75E-40B4-9002-6B273A274D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143">
            <a:off x="5929224" y="3511416"/>
            <a:ext cx="2637819" cy="35886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2">
            <a:extLst>
              <a:ext uri="{FF2B5EF4-FFF2-40B4-BE49-F238E27FC236}">
                <a16:creationId xmlns:a16="http://schemas.microsoft.com/office/drawing/2014/main" id="{021AB635-122E-44BC-B3E5-28E979C1C6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2415" y="3110121"/>
            <a:ext cx="2157865" cy="256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图片 6">
            <a:extLst>
              <a:ext uri="{FF2B5EF4-FFF2-40B4-BE49-F238E27FC236}">
                <a16:creationId xmlns:a16="http://schemas.microsoft.com/office/drawing/2014/main" id="{5B0CAB89-445F-470E-840C-54C5DA35E9D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1786" y="-384251"/>
            <a:ext cx="1576178" cy="1571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538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D770CDD4-FD70-4C40-9BCE-D8D5FF6F872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503996" y="-63121"/>
            <a:ext cx="545530" cy="5141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24BAF8B-AF14-4608-A99F-01E704D55CE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741245" flipH="1" flipV="1">
            <a:off x="8010179" y="635156"/>
            <a:ext cx="488906" cy="635677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1430D251-0C6B-4C09-8ED8-04D2D046CF4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1302392" y="193933"/>
            <a:ext cx="1265032" cy="75906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9B8126B2-28A4-4AC4-80DF-ADC49349308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67918" y="1241441"/>
            <a:ext cx="1869420" cy="1121714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4BD01CED-E8FB-46CB-851F-AF58731434E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21221" y="5507516"/>
            <a:ext cx="722177" cy="43333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2064252F-B3C1-4F9D-982C-5A39DB0D6CE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10819794" y="1859651"/>
            <a:ext cx="983127" cy="589909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DBEBA32F-2309-4118-95E2-D58407023EED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344635" y="5212779"/>
            <a:ext cx="1254898" cy="1567639"/>
          </a:xfrm>
          <a:prstGeom prst="rect">
            <a:avLst/>
          </a:prstGeom>
        </p:spPr>
      </p:pic>
      <p:pic>
        <p:nvPicPr>
          <p:cNvPr id="34" name="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783" y="853099"/>
            <a:ext cx="9144000" cy="5143500"/>
          </a:xfrm>
          <a:prstGeom prst="rect">
            <a:avLst/>
          </a:prstGeom>
        </p:spPr>
      </p:pic>
      <p:pic>
        <p:nvPicPr>
          <p:cNvPr id="35" name="1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79" t="20025" r="2299" b="24802"/>
          <a:stretch/>
        </p:blipFill>
        <p:spPr>
          <a:xfrm rot="20520875">
            <a:off x="2668141" y="1358166"/>
            <a:ext cx="1829414" cy="2156951"/>
          </a:xfrm>
          <a:prstGeom prst="rect">
            <a:avLst/>
          </a:prstGeom>
        </p:spPr>
      </p:pic>
      <p:pic>
        <p:nvPicPr>
          <p:cNvPr id="36" name="6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25" t="10830" r="28047" b="42989"/>
          <a:stretch/>
        </p:blipFill>
        <p:spPr>
          <a:xfrm rot="21395099">
            <a:off x="3284409" y="2297156"/>
            <a:ext cx="4896720" cy="2990969"/>
          </a:xfrm>
          <a:prstGeom prst="rect">
            <a:avLst/>
          </a:prstGeom>
        </p:spPr>
      </p:pic>
      <p:pic>
        <p:nvPicPr>
          <p:cNvPr id="41" name="3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00" b="32444"/>
          <a:stretch/>
        </p:blipFill>
        <p:spPr>
          <a:xfrm rot="21079812">
            <a:off x="2004852" y="48729"/>
            <a:ext cx="8550907" cy="4375285"/>
          </a:xfrm>
          <a:prstGeom prst="rect">
            <a:avLst/>
          </a:prstGeom>
        </p:spPr>
      </p:pic>
      <p:pic>
        <p:nvPicPr>
          <p:cNvPr id="42" name="14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55"/>
          <a:stretch/>
        </p:blipFill>
        <p:spPr>
          <a:xfrm>
            <a:off x="1787516" y="4555174"/>
            <a:ext cx="9144000" cy="2010263"/>
          </a:xfrm>
          <a:prstGeom prst="rect">
            <a:avLst/>
          </a:prstGeom>
        </p:spPr>
      </p:pic>
      <p:pic>
        <p:nvPicPr>
          <p:cNvPr id="43" name="9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3" t="6948" r="17586" b="9272"/>
          <a:stretch/>
        </p:blipFill>
        <p:spPr>
          <a:xfrm>
            <a:off x="3098170" y="1210452"/>
            <a:ext cx="6127531" cy="4309241"/>
          </a:xfrm>
          <a:prstGeom prst="rect">
            <a:avLst/>
          </a:prstGeom>
        </p:spPr>
      </p:pic>
      <p:pic>
        <p:nvPicPr>
          <p:cNvPr id="44" name="1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783" y="-63121"/>
            <a:ext cx="9102951" cy="7161897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3976714" y="3397830"/>
            <a:ext cx="437044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/>
            <a:r>
              <a:rPr lang="en-US" altLang="zh-CN" sz="6600" b="1" spc="-300" dirty="0" err="1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79646">
                    <a:lumMod val="75000"/>
                  </a:srgb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Thư</a:t>
            </a:r>
            <a:r>
              <a:rPr lang="en-US" altLang="zh-CN" sz="6600" b="1" spc="-300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79646">
                    <a:lumMod val="75000"/>
                  </a:srgb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en-US" altLang="zh-CN" sz="6600" b="1" spc="-300" dirty="0" err="1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79646">
                    <a:lumMod val="75000"/>
                  </a:srgb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giãn</a:t>
            </a:r>
            <a:endParaRPr lang="zh-CN" altLang="en-US" sz="6600" b="1" spc="-300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F79646">
                  <a:lumMod val="75000"/>
                </a:srgbClr>
              </a:solidFill>
              <a:latin typeface="Segoe UI Black" panose="020B0A02040204020203" pitchFamily="34" charset="0"/>
              <a:ea typeface="方正粗圆_GBK" panose="03000509000000000000" pitchFamily="65" charset="-122"/>
              <a:cs typeface="Segoe UI Black" panose="020B0A02040204020203" pitchFamily="34" charset="0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50006D7E-6632-4DC3-B288-8D51AB2CE44B}"/>
              </a:ext>
            </a:extLst>
          </p:cNvPr>
          <p:cNvGrpSpPr/>
          <p:nvPr/>
        </p:nvGrpSpPr>
        <p:grpSpPr>
          <a:xfrm>
            <a:off x="-1534965" y="-122220"/>
            <a:ext cx="13337886" cy="5789268"/>
            <a:chOff x="-1578011" y="638540"/>
            <a:chExt cx="13337886" cy="5789268"/>
          </a:xfrm>
        </p:grpSpPr>
        <p:sp>
          <p:nvSpPr>
            <p:cNvPr id="3" name="椭圆 2">
              <a:extLst>
                <a:ext uri="{FF2B5EF4-FFF2-40B4-BE49-F238E27FC236}">
                  <a16:creationId xmlns:a16="http://schemas.microsoft.com/office/drawing/2014/main" id="{319A1E0A-2470-4827-919C-F76F1F450CCC}"/>
                </a:ext>
              </a:extLst>
            </p:cNvPr>
            <p:cNvSpPr/>
            <p:nvPr/>
          </p:nvSpPr>
          <p:spPr>
            <a:xfrm>
              <a:off x="-1578011" y="4004841"/>
              <a:ext cx="2210765" cy="2210765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椭圆 3">
              <a:extLst>
                <a:ext uri="{FF2B5EF4-FFF2-40B4-BE49-F238E27FC236}">
                  <a16:creationId xmlns:a16="http://schemas.microsoft.com/office/drawing/2014/main" id="{48B04B77-152A-4F06-A4B8-9B4E9366EC9C}"/>
                </a:ext>
              </a:extLst>
            </p:cNvPr>
            <p:cNvSpPr/>
            <p:nvPr/>
          </p:nvSpPr>
          <p:spPr>
            <a:xfrm>
              <a:off x="10990161" y="5785413"/>
              <a:ext cx="642395" cy="642395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70E96FE1-1B38-4EBA-A192-0977CFBD8952}"/>
                </a:ext>
              </a:extLst>
            </p:cNvPr>
            <p:cNvSpPr/>
            <p:nvPr/>
          </p:nvSpPr>
          <p:spPr>
            <a:xfrm>
              <a:off x="9526685" y="1521529"/>
              <a:ext cx="335666" cy="335666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椭圆 5">
              <a:extLst>
                <a:ext uri="{FF2B5EF4-FFF2-40B4-BE49-F238E27FC236}">
                  <a16:creationId xmlns:a16="http://schemas.microsoft.com/office/drawing/2014/main" id="{ED8908C6-1425-47F9-AF18-DF2B25BF6290}"/>
                </a:ext>
              </a:extLst>
            </p:cNvPr>
            <p:cNvSpPr/>
            <p:nvPr/>
          </p:nvSpPr>
          <p:spPr>
            <a:xfrm>
              <a:off x="3184025" y="5552054"/>
              <a:ext cx="163974" cy="163974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椭圆 6">
              <a:extLst>
                <a:ext uri="{FF2B5EF4-FFF2-40B4-BE49-F238E27FC236}">
                  <a16:creationId xmlns:a16="http://schemas.microsoft.com/office/drawing/2014/main" id="{99118130-1DD8-401A-A17D-CEFFF04810FE}"/>
                </a:ext>
              </a:extLst>
            </p:cNvPr>
            <p:cNvSpPr/>
            <p:nvPr/>
          </p:nvSpPr>
          <p:spPr>
            <a:xfrm>
              <a:off x="1430906" y="5405378"/>
              <a:ext cx="405115" cy="405115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5FC2655E-40A6-4A02-94E0-A4AC7BFC3CE9}"/>
                </a:ext>
              </a:extLst>
            </p:cNvPr>
            <p:cNvSpPr/>
            <p:nvPr/>
          </p:nvSpPr>
          <p:spPr>
            <a:xfrm>
              <a:off x="11148348" y="638540"/>
              <a:ext cx="611527" cy="611527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4" name="图片 23">
            <a:extLst>
              <a:ext uri="{FF2B5EF4-FFF2-40B4-BE49-F238E27FC236}">
                <a16:creationId xmlns:a16="http://schemas.microsoft.com/office/drawing/2014/main" id="{48AFE031-4983-4E9A-ACCC-F77C6E8515F3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9" t="59041" r="37342" b="26783"/>
          <a:stretch/>
        </p:blipFill>
        <p:spPr>
          <a:xfrm>
            <a:off x="10108659" y="5507516"/>
            <a:ext cx="2392748" cy="1366028"/>
          </a:xfrm>
          <a:prstGeom prst="rect">
            <a:avLst/>
          </a:prstGeom>
        </p:spPr>
      </p:pic>
      <p:pic>
        <p:nvPicPr>
          <p:cNvPr id="25" name="图片 6">
            <a:extLst>
              <a:ext uri="{FF2B5EF4-FFF2-40B4-BE49-F238E27FC236}">
                <a16:creationId xmlns:a16="http://schemas.microsoft.com/office/drawing/2014/main" id="{5B0CAB89-445F-470E-840C-54C5DA35E9D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1786" y="-384251"/>
            <a:ext cx="1576178" cy="1571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068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drap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25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625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25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625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1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419EA258-2491-4840-944F-CD820D7780A9}"/>
              </a:ext>
            </a:extLst>
          </p:cNvPr>
          <p:cNvGrpSpPr/>
          <p:nvPr/>
        </p:nvGrpSpPr>
        <p:grpSpPr>
          <a:xfrm>
            <a:off x="999994" y="1381251"/>
            <a:ext cx="8926980" cy="1900206"/>
            <a:chOff x="1579896" y="2048700"/>
            <a:chExt cx="9597340" cy="3246402"/>
          </a:xfrm>
        </p:grpSpPr>
        <p:sp>
          <p:nvSpPr>
            <p:cNvPr id="3" name="矩形: 圆角 2">
              <a:extLst>
                <a:ext uri="{FF2B5EF4-FFF2-40B4-BE49-F238E27FC236}">
                  <a16:creationId xmlns:a16="http://schemas.microsoft.com/office/drawing/2014/main" id="{15BD9768-D861-4897-A95C-39A9CD748F2D}"/>
                </a:ext>
              </a:extLst>
            </p:cNvPr>
            <p:cNvSpPr/>
            <p:nvPr/>
          </p:nvSpPr>
          <p:spPr>
            <a:xfrm>
              <a:off x="1579896" y="2048700"/>
              <a:ext cx="9597340" cy="324640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4" name="矩形: 圆角 3">
              <a:extLst>
                <a:ext uri="{FF2B5EF4-FFF2-40B4-BE49-F238E27FC236}">
                  <a16:creationId xmlns:a16="http://schemas.microsoft.com/office/drawing/2014/main" id="{9487CD37-2183-43E8-8EEF-F9DEA8FFC5FA}"/>
                </a:ext>
              </a:extLst>
            </p:cNvPr>
            <p:cNvSpPr/>
            <p:nvPr/>
          </p:nvSpPr>
          <p:spPr>
            <a:xfrm>
              <a:off x="1732296" y="2201100"/>
              <a:ext cx="9298377" cy="2967367"/>
            </a:xfrm>
            <a:prstGeom prst="roundRect">
              <a:avLst>
                <a:gd name="adj" fmla="val 13815"/>
              </a:avLst>
            </a:prstGeom>
            <a:noFill/>
            <a:ln w="57150" cap="rnd">
              <a:solidFill>
                <a:srgbClr val="F4DC41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FFC000"/>
                </a:solidFill>
              </a:endParaRPr>
            </a:p>
          </p:txBody>
        </p:sp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86598C87-F891-41D8-85BE-C50397D6852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1302392" y="193933"/>
            <a:ext cx="1265032" cy="75906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AF2C0E2-8650-47BA-840D-63D49B8579B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698004" y="1307128"/>
            <a:ext cx="1869420" cy="112171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A00FF95-7599-4807-AB52-03BD46A526E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10559490" y="4179601"/>
            <a:ext cx="1265032" cy="75906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078D28D-D6E6-4156-B2CB-A9D8B2240DF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9325016" y="5227109"/>
            <a:ext cx="1869420" cy="112171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2D2A7485-7757-4955-866B-C7BD95D1B7E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9926974" y="2542313"/>
            <a:ext cx="1265032" cy="759061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0926" y="1496837"/>
            <a:ext cx="7755924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6" name="组合 4">
            <a:extLst>
              <a:ext uri="{FF2B5EF4-FFF2-40B4-BE49-F238E27FC236}">
                <a16:creationId xmlns:a16="http://schemas.microsoft.com/office/drawing/2014/main" id="{419EA258-2491-4840-944F-CD820D7780A9}"/>
              </a:ext>
            </a:extLst>
          </p:cNvPr>
          <p:cNvGrpSpPr/>
          <p:nvPr/>
        </p:nvGrpSpPr>
        <p:grpSpPr>
          <a:xfrm>
            <a:off x="1180954" y="3674575"/>
            <a:ext cx="9435277" cy="1900206"/>
            <a:chOff x="1579896" y="2048700"/>
            <a:chExt cx="9597340" cy="3246402"/>
          </a:xfrm>
        </p:grpSpPr>
        <p:sp>
          <p:nvSpPr>
            <p:cNvPr id="17" name="矩形: 圆角 2">
              <a:extLst>
                <a:ext uri="{FF2B5EF4-FFF2-40B4-BE49-F238E27FC236}">
                  <a16:creationId xmlns:a16="http://schemas.microsoft.com/office/drawing/2014/main" id="{15BD9768-D861-4897-A95C-39A9CD748F2D}"/>
                </a:ext>
              </a:extLst>
            </p:cNvPr>
            <p:cNvSpPr/>
            <p:nvPr/>
          </p:nvSpPr>
          <p:spPr>
            <a:xfrm>
              <a:off x="1579896" y="2048700"/>
              <a:ext cx="9597340" cy="324640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18" name="矩形: 圆角 3">
              <a:extLst>
                <a:ext uri="{FF2B5EF4-FFF2-40B4-BE49-F238E27FC236}">
                  <a16:creationId xmlns:a16="http://schemas.microsoft.com/office/drawing/2014/main" id="{9487CD37-2183-43E8-8EEF-F9DEA8FFC5FA}"/>
                </a:ext>
              </a:extLst>
            </p:cNvPr>
            <p:cNvSpPr/>
            <p:nvPr/>
          </p:nvSpPr>
          <p:spPr>
            <a:xfrm>
              <a:off x="1732296" y="2201100"/>
              <a:ext cx="9298377" cy="2967367"/>
            </a:xfrm>
            <a:prstGeom prst="roundRect">
              <a:avLst>
                <a:gd name="adj" fmla="val 13815"/>
              </a:avLst>
            </a:prstGeom>
            <a:noFill/>
            <a:ln w="57150" cap="rnd">
              <a:solidFill>
                <a:srgbClr val="F4DC41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FFC000"/>
                </a:solidFill>
              </a:endParaRPr>
            </a:p>
          </p:txBody>
        </p:sp>
      </p:grp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5769" y="3864212"/>
            <a:ext cx="7922511" cy="1523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图片 32">
            <a:extLst>
              <a:ext uri="{FF2B5EF4-FFF2-40B4-BE49-F238E27FC236}">
                <a16:creationId xmlns:a16="http://schemas.microsoft.com/office/drawing/2014/main" id="{DBEBA32F-2309-4118-95E2-D58407023EE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969364" y="3923628"/>
            <a:ext cx="3240696" cy="3240696"/>
          </a:xfrm>
          <a:prstGeom prst="rect">
            <a:avLst/>
          </a:prstGeom>
        </p:spPr>
      </p:pic>
      <p:pic>
        <p:nvPicPr>
          <p:cNvPr id="21" name="图片 6">
            <a:extLst>
              <a:ext uri="{FF2B5EF4-FFF2-40B4-BE49-F238E27FC236}">
                <a16:creationId xmlns:a16="http://schemas.microsoft.com/office/drawing/2014/main" id="{5B0CAB89-445F-470E-840C-54C5DA35E9D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1786" y="-384251"/>
            <a:ext cx="1576178" cy="1571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517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5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419EA258-2491-4840-944F-CD820D7780A9}"/>
              </a:ext>
            </a:extLst>
          </p:cNvPr>
          <p:cNvGrpSpPr/>
          <p:nvPr/>
        </p:nvGrpSpPr>
        <p:grpSpPr>
          <a:xfrm>
            <a:off x="879955" y="1971740"/>
            <a:ext cx="9822489" cy="1900206"/>
            <a:chOff x="1579896" y="2048700"/>
            <a:chExt cx="9597340" cy="3246402"/>
          </a:xfrm>
        </p:grpSpPr>
        <p:sp>
          <p:nvSpPr>
            <p:cNvPr id="3" name="矩形: 圆角 2">
              <a:extLst>
                <a:ext uri="{FF2B5EF4-FFF2-40B4-BE49-F238E27FC236}">
                  <a16:creationId xmlns:a16="http://schemas.microsoft.com/office/drawing/2014/main" id="{15BD9768-D861-4897-A95C-39A9CD748F2D}"/>
                </a:ext>
              </a:extLst>
            </p:cNvPr>
            <p:cNvSpPr/>
            <p:nvPr/>
          </p:nvSpPr>
          <p:spPr>
            <a:xfrm>
              <a:off x="1579896" y="2048700"/>
              <a:ext cx="9597340" cy="324640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矩形: 圆角 3">
              <a:extLst>
                <a:ext uri="{FF2B5EF4-FFF2-40B4-BE49-F238E27FC236}">
                  <a16:creationId xmlns:a16="http://schemas.microsoft.com/office/drawing/2014/main" id="{9487CD37-2183-43E8-8EEF-F9DEA8FFC5FA}"/>
                </a:ext>
              </a:extLst>
            </p:cNvPr>
            <p:cNvSpPr/>
            <p:nvPr/>
          </p:nvSpPr>
          <p:spPr>
            <a:xfrm>
              <a:off x="1732296" y="2201100"/>
              <a:ext cx="9298377" cy="2967367"/>
            </a:xfrm>
            <a:prstGeom prst="roundRect">
              <a:avLst>
                <a:gd name="adj" fmla="val 13815"/>
              </a:avLst>
            </a:prstGeom>
            <a:noFill/>
            <a:ln w="57150" cap="rnd">
              <a:solidFill>
                <a:srgbClr val="F4DC41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86598C87-F891-41D8-85BE-C50397D6852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1302392" y="193933"/>
            <a:ext cx="1265032" cy="75906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A00FF95-7599-4807-AB52-03BD46A526E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10559490" y="4179601"/>
            <a:ext cx="1265032" cy="75906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078D28D-D6E6-4156-B2CB-A9D8B2240DF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9325016" y="5227109"/>
            <a:ext cx="1869420" cy="112171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2D2A7485-7757-4955-866B-C7BD95D1B7E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9926974" y="2542313"/>
            <a:ext cx="1265032" cy="759061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488" y="2133600"/>
            <a:ext cx="7755924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图片 6">
            <a:extLst>
              <a:ext uri="{FF2B5EF4-FFF2-40B4-BE49-F238E27FC236}">
                <a16:creationId xmlns:a16="http://schemas.microsoft.com/office/drawing/2014/main" id="{5B0CAB89-445F-470E-840C-54C5DA35E9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1786" y="-384251"/>
            <a:ext cx="1576178" cy="1571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8067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>
        <p15:prstTrans prst="curtains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419EA258-2491-4840-944F-CD820D7780A9}"/>
              </a:ext>
            </a:extLst>
          </p:cNvPr>
          <p:cNvGrpSpPr/>
          <p:nvPr/>
        </p:nvGrpSpPr>
        <p:grpSpPr>
          <a:xfrm>
            <a:off x="999994" y="1381251"/>
            <a:ext cx="8926980" cy="1900206"/>
            <a:chOff x="1579896" y="2048700"/>
            <a:chExt cx="9597340" cy="3246402"/>
          </a:xfrm>
        </p:grpSpPr>
        <p:sp>
          <p:nvSpPr>
            <p:cNvPr id="3" name="矩形: 圆角 2">
              <a:extLst>
                <a:ext uri="{FF2B5EF4-FFF2-40B4-BE49-F238E27FC236}">
                  <a16:creationId xmlns:a16="http://schemas.microsoft.com/office/drawing/2014/main" id="{15BD9768-D861-4897-A95C-39A9CD748F2D}"/>
                </a:ext>
              </a:extLst>
            </p:cNvPr>
            <p:cNvSpPr/>
            <p:nvPr/>
          </p:nvSpPr>
          <p:spPr>
            <a:xfrm>
              <a:off x="1579896" y="2048700"/>
              <a:ext cx="9597340" cy="324640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矩形: 圆角 3">
              <a:extLst>
                <a:ext uri="{FF2B5EF4-FFF2-40B4-BE49-F238E27FC236}">
                  <a16:creationId xmlns:a16="http://schemas.microsoft.com/office/drawing/2014/main" id="{9487CD37-2183-43E8-8EEF-F9DEA8FFC5FA}"/>
                </a:ext>
              </a:extLst>
            </p:cNvPr>
            <p:cNvSpPr/>
            <p:nvPr/>
          </p:nvSpPr>
          <p:spPr>
            <a:xfrm>
              <a:off x="1732296" y="2201100"/>
              <a:ext cx="9298377" cy="2967367"/>
            </a:xfrm>
            <a:prstGeom prst="roundRect">
              <a:avLst>
                <a:gd name="adj" fmla="val 13815"/>
              </a:avLst>
            </a:prstGeom>
            <a:noFill/>
            <a:ln w="57150" cap="rnd">
              <a:solidFill>
                <a:srgbClr val="F4DC41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86598C87-F891-41D8-85BE-C50397D6852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1302392" y="193933"/>
            <a:ext cx="1265032" cy="759061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0926" y="1496837"/>
            <a:ext cx="7755924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6" name="组合 4">
            <a:extLst>
              <a:ext uri="{FF2B5EF4-FFF2-40B4-BE49-F238E27FC236}">
                <a16:creationId xmlns:a16="http://schemas.microsoft.com/office/drawing/2014/main" id="{419EA258-2491-4840-944F-CD820D7780A9}"/>
              </a:ext>
            </a:extLst>
          </p:cNvPr>
          <p:cNvGrpSpPr/>
          <p:nvPr/>
        </p:nvGrpSpPr>
        <p:grpSpPr>
          <a:xfrm>
            <a:off x="1180954" y="3674575"/>
            <a:ext cx="8926981" cy="1900206"/>
            <a:chOff x="1579896" y="2048700"/>
            <a:chExt cx="9597340" cy="3246402"/>
          </a:xfrm>
        </p:grpSpPr>
        <p:sp>
          <p:nvSpPr>
            <p:cNvPr id="17" name="矩形: 圆角 2">
              <a:extLst>
                <a:ext uri="{FF2B5EF4-FFF2-40B4-BE49-F238E27FC236}">
                  <a16:creationId xmlns:a16="http://schemas.microsoft.com/office/drawing/2014/main" id="{15BD9768-D861-4897-A95C-39A9CD748F2D}"/>
                </a:ext>
              </a:extLst>
            </p:cNvPr>
            <p:cNvSpPr/>
            <p:nvPr/>
          </p:nvSpPr>
          <p:spPr>
            <a:xfrm>
              <a:off x="1579896" y="2048700"/>
              <a:ext cx="9597340" cy="324640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" name="矩形: 圆角 3">
              <a:extLst>
                <a:ext uri="{FF2B5EF4-FFF2-40B4-BE49-F238E27FC236}">
                  <a16:creationId xmlns:a16="http://schemas.microsoft.com/office/drawing/2014/main" id="{9487CD37-2183-43E8-8EEF-F9DEA8FFC5FA}"/>
                </a:ext>
              </a:extLst>
            </p:cNvPr>
            <p:cNvSpPr/>
            <p:nvPr/>
          </p:nvSpPr>
          <p:spPr>
            <a:xfrm>
              <a:off x="1732296" y="2201100"/>
              <a:ext cx="9298377" cy="2967367"/>
            </a:xfrm>
            <a:prstGeom prst="roundRect">
              <a:avLst>
                <a:gd name="adj" fmla="val 13815"/>
              </a:avLst>
            </a:prstGeom>
            <a:noFill/>
            <a:ln w="57150" cap="rnd">
              <a:solidFill>
                <a:srgbClr val="F4DC41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5769" y="3864212"/>
            <a:ext cx="7922511" cy="1523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图片 32">
            <a:extLst>
              <a:ext uri="{FF2B5EF4-FFF2-40B4-BE49-F238E27FC236}">
                <a16:creationId xmlns:a16="http://schemas.microsoft.com/office/drawing/2014/main" id="{DBEBA32F-2309-4118-95E2-D58407023EE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969364" y="3923628"/>
            <a:ext cx="3240696" cy="3240696"/>
          </a:xfrm>
          <a:prstGeom prst="rect">
            <a:avLst/>
          </a:prstGeom>
        </p:spPr>
      </p:pic>
      <p:pic>
        <p:nvPicPr>
          <p:cNvPr id="21" name="图片 6">
            <a:extLst>
              <a:ext uri="{FF2B5EF4-FFF2-40B4-BE49-F238E27FC236}">
                <a16:creationId xmlns:a16="http://schemas.microsoft.com/office/drawing/2014/main" id="{5B0CAB89-445F-470E-840C-54C5DA35E9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1786" y="-384251"/>
            <a:ext cx="1576178" cy="1571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229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flash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6463C82D-B10F-469F-8A31-05E7D6A50E52}"/>
              </a:ext>
            </a:extLst>
          </p:cNvPr>
          <p:cNvGrpSpPr/>
          <p:nvPr/>
        </p:nvGrpSpPr>
        <p:grpSpPr>
          <a:xfrm>
            <a:off x="422886" y="1431731"/>
            <a:ext cx="8833807" cy="3890732"/>
            <a:chOff x="1579896" y="2048700"/>
            <a:chExt cx="9597340" cy="3246402"/>
          </a:xfrm>
        </p:grpSpPr>
        <p:sp>
          <p:nvSpPr>
            <p:cNvPr id="4" name="矩形: 圆角 3">
              <a:extLst>
                <a:ext uri="{FF2B5EF4-FFF2-40B4-BE49-F238E27FC236}">
                  <a16:creationId xmlns:a16="http://schemas.microsoft.com/office/drawing/2014/main" id="{43E4C0B4-824C-4B2D-856A-AB9CE3613882}"/>
                </a:ext>
              </a:extLst>
            </p:cNvPr>
            <p:cNvSpPr/>
            <p:nvPr/>
          </p:nvSpPr>
          <p:spPr>
            <a:xfrm>
              <a:off x="1579896" y="2048700"/>
              <a:ext cx="9597340" cy="324640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" name="矩形: 圆角 4">
              <a:extLst>
                <a:ext uri="{FF2B5EF4-FFF2-40B4-BE49-F238E27FC236}">
                  <a16:creationId xmlns:a16="http://schemas.microsoft.com/office/drawing/2014/main" id="{9C62222A-830B-424C-8BF0-1297AA8707B4}"/>
                </a:ext>
              </a:extLst>
            </p:cNvPr>
            <p:cNvSpPr/>
            <p:nvPr/>
          </p:nvSpPr>
          <p:spPr>
            <a:xfrm>
              <a:off x="1732296" y="2201100"/>
              <a:ext cx="9298377" cy="2967367"/>
            </a:xfrm>
            <a:prstGeom prst="roundRect">
              <a:avLst>
                <a:gd name="adj" fmla="val 13815"/>
              </a:avLst>
            </a:prstGeom>
            <a:noFill/>
            <a:ln w="57150" cap="rnd">
              <a:solidFill>
                <a:srgbClr val="F4DC41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pic>
        <p:nvPicPr>
          <p:cNvPr id="2" name="图片 1">
            <a:extLst>
              <a:ext uri="{FF2B5EF4-FFF2-40B4-BE49-F238E27FC236}">
                <a16:creationId xmlns:a16="http://schemas.microsoft.com/office/drawing/2014/main" id="{8D5F2509-E1F2-4F97-AF20-94E15AB510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0606" y="2590800"/>
            <a:ext cx="4081394" cy="355729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0218884-8741-4434-BF0B-258C35EDA7E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1009"/>
          <a:stretch/>
        </p:blipFill>
        <p:spPr>
          <a:xfrm>
            <a:off x="-194142" y="4602479"/>
            <a:ext cx="5033932" cy="2255521"/>
          </a:xfrm>
          <a:prstGeom prst="rect">
            <a:avLst/>
          </a:prstGeom>
        </p:spPr>
      </p:pic>
      <p:pic>
        <p:nvPicPr>
          <p:cNvPr id="11" name="图片 9">
            <a:extLst>
              <a:ext uri="{FF2B5EF4-FFF2-40B4-BE49-F238E27FC236}">
                <a16:creationId xmlns:a16="http://schemas.microsoft.com/office/drawing/2014/main" id="{08DD6321-FEA7-4C19-91B4-B8B600743C1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741245">
            <a:off x="2822284" y="2453198"/>
            <a:ext cx="585788" cy="649007"/>
          </a:xfrm>
          <a:prstGeom prst="rect">
            <a:avLst/>
          </a:prstGeom>
        </p:spPr>
      </p:pic>
      <p:pic>
        <p:nvPicPr>
          <p:cNvPr id="12" name="图片 10">
            <a:extLst>
              <a:ext uri="{FF2B5EF4-FFF2-40B4-BE49-F238E27FC236}">
                <a16:creationId xmlns:a16="http://schemas.microsoft.com/office/drawing/2014/main" id="{E8F21B19-77DF-4972-A0F0-84CDB124430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741245" flipH="1" flipV="1">
            <a:off x="7409483" y="3728332"/>
            <a:ext cx="580872" cy="643560"/>
          </a:xfrm>
          <a:prstGeom prst="rect">
            <a:avLst/>
          </a:prstGeom>
        </p:spPr>
      </p:pic>
      <p:pic>
        <p:nvPicPr>
          <p:cNvPr id="13" name="图片 2">
            <a:extLst>
              <a:ext uri="{FF2B5EF4-FFF2-40B4-BE49-F238E27FC236}">
                <a16:creationId xmlns:a16="http://schemas.microsoft.com/office/drawing/2014/main" id="{DD5BFCFE-E5AE-4C4B-BA1F-364A0325C21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2957501" y="2398046"/>
            <a:ext cx="4994623" cy="1845886"/>
          </a:xfrm>
          <a:prstGeom prst="rect">
            <a:avLst/>
          </a:prstGeom>
        </p:spPr>
      </p:pic>
      <p:sp>
        <p:nvSpPr>
          <p:cNvPr id="14" name="文本框 8">
            <a:extLst>
              <a:ext uri="{FF2B5EF4-FFF2-40B4-BE49-F238E27FC236}">
                <a16:creationId xmlns:a16="http://schemas.microsoft.com/office/drawing/2014/main" id="{B3137BE2-F874-4223-9446-C449047778A3}"/>
              </a:ext>
            </a:extLst>
          </p:cNvPr>
          <p:cNvSpPr txBox="1"/>
          <p:nvPr/>
        </p:nvSpPr>
        <p:spPr>
          <a:xfrm>
            <a:off x="2822021" y="2776306"/>
            <a:ext cx="45562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Novido" panose="02040603050506020204" pitchFamily="18" charset="0"/>
                <a:ea typeface="小宝贝儿拼音体" panose="02010601030101010101" pitchFamily="2" charset="-122"/>
                <a:cs typeface="Times New Roman" panose="02020603050405020304" pitchFamily="18" charset="0"/>
              </a:rPr>
              <a:t>Viết</a:t>
            </a:r>
            <a:endParaRPr lang="zh-CN" altLang="en-US" sz="7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UTM Novido" panose="02040603050506020204" pitchFamily="18" charset="0"/>
              <a:ea typeface="小宝贝儿拼音体" panose="02010601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A0982F7-D344-4851-BEDF-66A66D684B02}"/>
              </a:ext>
            </a:extLst>
          </p:cNvPr>
          <p:cNvSpPr/>
          <p:nvPr/>
        </p:nvSpPr>
        <p:spPr>
          <a:xfrm>
            <a:off x="895340" y="1824996"/>
            <a:ext cx="853506" cy="855622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rPr>
              <a:t>2</a:t>
            </a:r>
          </a:p>
        </p:txBody>
      </p:sp>
      <p:pic>
        <p:nvPicPr>
          <p:cNvPr id="15" name="图片 6">
            <a:extLst>
              <a:ext uri="{FF2B5EF4-FFF2-40B4-BE49-F238E27FC236}">
                <a16:creationId xmlns:a16="http://schemas.microsoft.com/office/drawing/2014/main" id="{5B0CAB89-445F-470E-840C-54C5DA35E9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1786" y="-384251"/>
            <a:ext cx="1576178" cy="1571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6758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>
        <p15:prstTrans prst="curtains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6463C82D-B10F-469F-8A31-05E7D6A50E52}"/>
              </a:ext>
            </a:extLst>
          </p:cNvPr>
          <p:cNvGrpSpPr/>
          <p:nvPr/>
        </p:nvGrpSpPr>
        <p:grpSpPr>
          <a:xfrm>
            <a:off x="422886" y="127000"/>
            <a:ext cx="10829314" cy="5195463"/>
            <a:chOff x="1579896" y="2048700"/>
            <a:chExt cx="9597340" cy="3246402"/>
          </a:xfrm>
        </p:grpSpPr>
        <p:sp>
          <p:nvSpPr>
            <p:cNvPr id="4" name="矩形: 圆角 3">
              <a:extLst>
                <a:ext uri="{FF2B5EF4-FFF2-40B4-BE49-F238E27FC236}">
                  <a16:creationId xmlns:a16="http://schemas.microsoft.com/office/drawing/2014/main" id="{43E4C0B4-824C-4B2D-856A-AB9CE3613882}"/>
                </a:ext>
              </a:extLst>
            </p:cNvPr>
            <p:cNvSpPr/>
            <p:nvPr/>
          </p:nvSpPr>
          <p:spPr>
            <a:xfrm>
              <a:off x="1579896" y="2048700"/>
              <a:ext cx="9597340" cy="324640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" name="矩形: 圆角 4">
              <a:extLst>
                <a:ext uri="{FF2B5EF4-FFF2-40B4-BE49-F238E27FC236}">
                  <a16:creationId xmlns:a16="http://schemas.microsoft.com/office/drawing/2014/main" id="{9C62222A-830B-424C-8BF0-1297AA8707B4}"/>
                </a:ext>
              </a:extLst>
            </p:cNvPr>
            <p:cNvSpPr/>
            <p:nvPr/>
          </p:nvSpPr>
          <p:spPr>
            <a:xfrm>
              <a:off x="1732296" y="2201100"/>
              <a:ext cx="9298377" cy="2967367"/>
            </a:xfrm>
            <a:prstGeom prst="roundRect">
              <a:avLst>
                <a:gd name="adj" fmla="val 13815"/>
              </a:avLst>
            </a:prstGeom>
            <a:noFill/>
            <a:ln w="57150" cap="rnd">
              <a:solidFill>
                <a:srgbClr val="F4DC41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pic>
        <p:nvPicPr>
          <p:cNvPr id="2" name="图片 1">
            <a:extLst>
              <a:ext uri="{FF2B5EF4-FFF2-40B4-BE49-F238E27FC236}">
                <a16:creationId xmlns:a16="http://schemas.microsoft.com/office/drawing/2014/main" id="{8D5F2509-E1F2-4F97-AF20-94E15AB510E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1503" y="3409188"/>
            <a:ext cx="4081394" cy="355729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0218884-8741-4434-BF0B-258C35EDA7E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1009"/>
          <a:stretch/>
        </p:blipFill>
        <p:spPr>
          <a:xfrm>
            <a:off x="-194142" y="4602479"/>
            <a:ext cx="5033932" cy="2255521"/>
          </a:xfrm>
          <a:prstGeom prst="rect">
            <a:avLst/>
          </a:prstGeom>
        </p:spPr>
      </p:pic>
      <p:pic>
        <p:nvPicPr>
          <p:cNvPr id="1026" name="Picture 2" descr="Có thể là hình ảnh về văn bả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980" y="506972"/>
            <a:ext cx="8829675" cy="4476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6">
            <a:extLst>
              <a:ext uri="{FF2B5EF4-FFF2-40B4-BE49-F238E27FC236}">
                <a16:creationId xmlns:a16="http://schemas.microsoft.com/office/drawing/2014/main" id="{5B0CAB89-445F-470E-840C-54C5DA35E9D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1786" y="-384251"/>
            <a:ext cx="1576178" cy="1571918"/>
          </a:xfrm>
          <a:prstGeom prst="rect">
            <a:avLst/>
          </a:prstGeom>
        </p:spPr>
      </p:pic>
      <p:pic>
        <p:nvPicPr>
          <p:cNvPr id="6" name="TV8">
            <a:hlinkClick r:id="" action="ppaction://media"/>
            <a:extLst>
              <a:ext uri="{FF2B5EF4-FFF2-40B4-BE49-F238E27FC236}">
                <a16:creationId xmlns:a16="http://schemas.microsoft.com/office/drawing/2014/main" id="{95B5AD04-6166-4EE7-8069-A7F8792AEE6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68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988097" y="27995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9864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97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1D217">
            <a:alpha val="6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矩形: 圆角 31">
            <a:extLst>
              <a:ext uri="{FF2B5EF4-FFF2-40B4-BE49-F238E27FC236}">
                <a16:creationId xmlns:a16="http://schemas.microsoft.com/office/drawing/2014/main" id="{72456563-83B7-43FB-96E8-6C3CBDFB7999}"/>
              </a:ext>
            </a:extLst>
          </p:cNvPr>
          <p:cNvSpPr/>
          <p:nvPr/>
        </p:nvSpPr>
        <p:spPr>
          <a:xfrm>
            <a:off x="963552" y="638540"/>
            <a:ext cx="10347806" cy="5577066"/>
          </a:xfrm>
          <a:prstGeom prst="roundRect">
            <a:avLst>
              <a:gd name="adj" fmla="val 13815"/>
            </a:avLst>
          </a:prstGeom>
          <a:noFill/>
          <a:ln w="57150" cap="rnd">
            <a:solidFill>
              <a:srgbClr val="F4DC41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DD3C8C4D-C693-4CAD-82F8-95129C297667}"/>
              </a:ext>
            </a:extLst>
          </p:cNvPr>
          <p:cNvGrpSpPr/>
          <p:nvPr/>
        </p:nvGrpSpPr>
        <p:grpSpPr>
          <a:xfrm>
            <a:off x="-1578011" y="638540"/>
            <a:ext cx="13337886" cy="5789268"/>
            <a:chOff x="-1578011" y="638540"/>
            <a:chExt cx="13337886" cy="5789268"/>
          </a:xfrm>
        </p:grpSpPr>
        <p:sp>
          <p:nvSpPr>
            <p:cNvPr id="3" name="椭圆 2">
              <a:extLst>
                <a:ext uri="{FF2B5EF4-FFF2-40B4-BE49-F238E27FC236}">
                  <a16:creationId xmlns:a16="http://schemas.microsoft.com/office/drawing/2014/main" id="{CFD6A5BC-033B-46D0-97BE-9FCD763068C5}"/>
                </a:ext>
              </a:extLst>
            </p:cNvPr>
            <p:cNvSpPr/>
            <p:nvPr/>
          </p:nvSpPr>
          <p:spPr>
            <a:xfrm>
              <a:off x="-1578011" y="4004841"/>
              <a:ext cx="2210765" cy="2210765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椭圆 3">
              <a:extLst>
                <a:ext uri="{FF2B5EF4-FFF2-40B4-BE49-F238E27FC236}">
                  <a16:creationId xmlns:a16="http://schemas.microsoft.com/office/drawing/2014/main" id="{CF87111B-CE0D-4E5F-8F3D-085EA8B625B3}"/>
                </a:ext>
              </a:extLst>
            </p:cNvPr>
            <p:cNvSpPr/>
            <p:nvPr/>
          </p:nvSpPr>
          <p:spPr>
            <a:xfrm>
              <a:off x="10990161" y="5785413"/>
              <a:ext cx="642395" cy="642395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787EC9DB-114C-49C8-9371-80CB9AA7F257}"/>
                </a:ext>
              </a:extLst>
            </p:cNvPr>
            <p:cNvSpPr/>
            <p:nvPr/>
          </p:nvSpPr>
          <p:spPr>
            <a:xfrm>
              <a:off x="9526685" y="1521529"/>
              <a:ext cx="335666" cy="335666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椭圆 5">
              <a:extLst>
                <a:ext uri="{FF2B5EF4-FFF2-40B4-BE49-F238E27FC236}">
                  <a16:creationId xmlns:a16="http://schemas.microsoft.com/office/drawing/2014/main" id="{43668249-3BCC-4DC8-A1AC-7E7DB51AC14D}"/>
                </a:ext>
              </a:extLst>
            </p:cNvPr>
            <p:cNvSpPr/>
            <p:nvPr/>
          </p:nvSpPr>
          <p:spPr>
            <a:xfrm>
              <a:off x="4245980" y="4689677"/>
              <a:ext cx="163974" cy="163974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椭圆 6">
              <a:extLst>
                <a:ext uri="{FF2B5EF4-FFF2-40B4-BE49-F238E27FC236}">
                  <a16:creationId xmlns:a16="http://schemas.microsoft.com/office/drawing/2014/main" id="{34318C5E-8EE2-483F-B6AD-4DFA344E556F}"/>
                </a:ext>
              </a:extLst>
            </p:cNvPr>
            <p:cNvSpPr/>
            <p:nvPr/>
          </p:nvSpPr>
          <p:spPr>
            <a:xfrm>
              <a:off x="1430906" y="5405378"/>
              <a:ext cx="405115" cy="405115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3FF43A14-6470-4C5B-B932-7687BEC3C405}"/>
                </a:ext>
              </a:extLst>
            </p:cNvPr>
            <p:cNvSpPr/>
            <p:nvPr/>
          </p:nvSpPr>
          <p:spPr>
            <a:xfrm>
              <a:off x="11148348" y="638540"/>
              <a:ext cx="611527" cy="611527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3832D80D-81B0-4393-8185-F8A424A233F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0" y="117991"/>
            <a:ext cx="1248528" cy="148729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5A6DA40E-91E9-43D2-8A76-8D1AC5C1193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11127359" y="1250067"/>
            <a:ext cx="1265032" cy="75906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3F716D6-0431-4B31-A47F-8F52111001B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963552" y="1521529"/>
            <a:ext cx="934708" cy="560856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C849EE17-02FE-42C3-A6A2-3D0923E04FE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1174335" y="5063008"/>
            <a:ext cx="1265032" cy="75906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9E9A40B8-FB2C-4A98-9EE0-1B957FED075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2953445" y="5716787"/>
            <a:ext cx="611558" cy="366955"/>
          </a:xfrm>
          <a:prstGeom prst="rect">
            <a:avLst/>
          </a:prstGeom>
        </p:spPr>
      </p:pic>
      <p:pic>
        <p:nvPicPr>
          <p:cNvPr id="23" name="图片 12">
            <a:extLst>
              <a:ext uri="{FF2B5EF4-FFF2-40B4-BE49-F238E27FC236}">
                <a16:creationId xmlns:a16="http://schemas.microsoft.com/office/drawing/2014/main" id="{3832D80D-81B0-4393-8185-F8A424A233F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65205" y="-154120"/>
            <a:ext cx="2196846" cy="219684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89C3B32-6247-42F8-8E77-4E6110629D8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1009"/>
          <a:stretch/>
        </p:blipFill>
        <p:spPr>
          <a:xfrm>
            <a:off x="7025832" y="4539979"/>
            <a:ext cx="5212467" cy="2335516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2184129" y="2971707"/>
            <a:ext cx="6972999" cy="92333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en-US" sz="5400" b="1" cap="all" dirty="0">
                <a:ln>
                  <a:solidFill>
                    <a:srgbClr val="FFF8F4"/>
                  </a:solidFill>
                </a:ln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UTM Showcard" panose="02040603050506020204" pitchFamily="18" charset="0"/>
                <a:cs typeface="Times New Roman" pitchFamily="18" charset="0"/>
              </a:rPr>
              <a:t>ÔN TẬP VÀ KỂ CHUYỆN</a:t>
            </a:r>
            <a:endParaRPr lang="en-US" sz="5400" b="1" cap="all" dirty="0">
              <a:ln>
                <a:solidFill>
                  <a:schemeClr val="bg1">
                    <a:lumMod val="95000"/>
                  </a:schemeClr>
                </a:solidFill>
              </a:ln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UTM Showcard" panose="02040603050506020204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11909" y="743648"/>
            <a:ext cx="61504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4630112" y="1656608"/>
            <a:ext cx="2108269" cy="92333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en-US" sz="5400" b="1" cap="all">
                <a:ln>
                  <a:solidFill>
                    <a:srgbClr val="FFF8F4"/>
                  </a:solidFill>
                </a:ln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UTM Showcard" panose="02040603050506020204" pitchFamily="18" charset="0"/>
                <a:cs typeface="Times New Roman" pitchFamily="18" charset="0"/>
              </a:rPr>
              <a:t>BÀI 15</a:t>
            </a:r>
            <a:endParaRPr lang="en-US" sz="5400" b="1" cap="all" dirty="0">
              <a:ln>
                <a:solidFill>
                  <a:schemeClr val="bg1">
                    <a:lumMod val="95000"/>
                  </a:schemeClr>
                </a:solidFill>
              </a:ln>
              <a:solidFill>
                <a:srgbClr val="FF000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UTM Showcard" panose="0204060305050602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2065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doors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6463C82D-B10F-469F-8A31-05E7D6A50E52}"/>
              </a:ext>
            </a:extLst>
          </p:cNvPr>
          <p:cNvGrpSpPr/>
          <p:nvPr/>
        </p:nvGrpSpPr>
        <p:grpSpPr>
          <a:xfrm>
            <a:off x="422886" y="127000"/>
            <a:ext cx="10829314" cy="5195463"/>
            <a:chOff x="1579896" y="2048700"/>
            <a:chExt cx="9597340" cy="3246402"/>
          </a:xfrm>
        </p:grpSpPr>
        <p:sp>
          <p:nvSpPr>
            <p:cNvPr id="4" name="矩形: 圆角 3">
              <a:extLst>
                <a:ext uri="{FF2B5EF4-FFF2-40B4-BE49-F238E27FC236}">
                  <a16:creationId xmlns:a16="http://schemas.microsoft.com/office/drawing/2014/main" id="{43E4C0B4-824C-4B2D-856A-AB9CE3613882}"/>
                </a:ext>
              </a:extLst>
            </p:cNvPr>
            <p:cNvSpPr/>
            <p:nvPr/>
          </p:nvSpPr>
          <p:spPr>
            <a:xfrm>
              <a:off x="1579896" y="2048700"/>
              <a:ext cx="9597340" cy="324640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" name="矩形: 圆角 4">
              <a:extLst>
                <a:ext uri="{FF2B5EF4-FFF2-40B4-BE49-F238E27FC236}">
                  <a16:creationId xmlns:a16="http://schemas.microsoft.com/office/drawing/2014/main" id="{9C62222A-830B-424C-8BF0-1297AA8707B4}"/>
                </a:ext>
              </a:extLst>
            </p:cNvPr>
            <p:cNvSpPr/>
            <p:nvPr/>
          </p:nvSpPr>
          <p:spPr>
            <a:xfrm>
              <a:off x="1732296" y="2201100"/>
              <a:ext cx="9298377" cy="2967367"/>
            </a:xfrm>
            <a:prstGeom prst="roundRect">
              <a:avLst>
                <a:gd name="adj" fmla="val 13815"/>
              </a:avLst>
            </a:prstGeom>
            <a:noFill/>
            <a:ln w="57150" cap="rnd">
              <a:solidFill>
                <a:srgbClr val="F4DC41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4" r="4609"/>
          <a:stretch/>
        </p:blipFill>
        <p:spPr>
          <a:xfrm>
            <a:off x="1524000" y="342009"/>
            <a:ext cx="8356600" cy="4806677"/>
          </a:xfrm>
          <a:prstGeom prst="rect">
            <a:avLst/>
          </a:prstGeom>
        </p:spPr>
      </p:pic>
      <p:pic>
        <p:nvPicPr>
          <p:cNvPr id="9" name="图片 6">
            <a:extLst>
              <a:ext uri="{FF2B5EF4-FFF2-40B4-BE49-F238E27FC236}">
                <a16:creationId xmlns:a16="http://schemas.microsoft.com/office/drawing/2014/main" id="{5B0CAB89-445F-470E-840C-54C5DA35E9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1786" y="-384251"/>
            <a:ext cx="1576178" cy="1571918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8D5F2509-E1F2-4F97-AF20-94E15AB510E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8910" y="3124200"/>
            <a:ext cx="3387064" cy="2952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2026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prestig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6463C82D-B10F-469F-8A31-05E7D6A50E52}"/>
              </a:ext>
            </a:extLst>
          </p:cNvPr>
          <p:cNvGrpSpPr/>
          <p:nvPr/>
        </p:nvGrpSpPr>
        <p:grpSpPr>
          <a:xfrm>
            <a:off x="1470639" y="1178834"/>
            <a:ext cx="9910426" cy="3890732"/>
            <a:chOff x="1579896" y="2048700"/>
            <a:chExt cx="9597340" cy="3246402"/>
          </a:xfrm>
        </p:grpSpPr>
        <p:sp>
          <p:nvSpPr>
            <p:cNvPr id="4" name="矩形: 圆角 3">
              <a:extLst>
                <a:ext uri="{FF2B5EF4-FFF2-40B4-BE49-F238E27FC236}">
                  <a16:creationId xmlns:a16="http://schemas.microsoft.com/office/drawing/2014/main" id="{43E4C0B4-824C-4B2D-856A-AB9CE3613882}"/>
                </a:ext>
              </a:extLst>
            </p:cNvPr>
            <p:cNvSpPr/>
            <p:nvPr/>
          </p:nvSpPr>
          <p:spPr>
            <a:xfrm>
              <a:off x="1579896" y="2048700"/>
              <a:ext cx="9597340" cy="324640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" name="矩形: 圆角 4">
              <a:extLst>
                <a:ext uri="{FF2B5EF4-FFF2-40B4-BE49-F238E27FC236}">
                  <a16:creationId xmlns:a16="http://schemas.microsoft.com/office/drawing/2014/main" id="{9C62222A-830B-424C-8BF0-1297AA8707B4}"/>
                </a:ext>
              </a:extLst>
            </p:cNvPr>
            <p:cNvSpPr/>
            <p:nvPr/>
          </p:nvSpPr>
          <p:spPr>
            <a:xfrm>
              <a:off x="1732296" y="2201100"/>
              <a:ext cx="9298377" cy="2967367"/>
            </a:xfrm>
            <a:prstGeom prst="roundRect">
              <a:avLst>
                <a:gd name="adj" fmla="val 13815"/>
              </a:avLst>
            </a:prstGeom>
            <a:noFill/>
            <a:ln w="57150" cap="rnd">
              <a:solidFill>
                <a:srgbClr val="F4DC41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D0218884-8741-4434-BF0B-258C35EDA7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1009"/>
          <a:stretch/>
        </p:blipFill>
        <p:spPr>
          <a:xfrm>
            <a:off x="-194142" y="4602479"/>
            <a:ext cx="5033932" cy="2255521"/>
          </a:xfrm>
          <a:prstGeom prst="rect">
            <a:avLst/>
          </a:prstGeom>
        </p:spPr>
      </p:pic>
      <p:pic>
        <p:nvPicPr>
          <p:cNvPr id="11" name="图片 9">
            <a:extLst>
              <a:ext uri="{FF2B5EF4-FFF2-40B4-BE49-F238E27FC236}">
                <a16:creationId xmlns:a16="http://schemas.microsoft.com/office/drawing/2014/main" id="{08DD6321-FEA7-4C19-91B4-B8B600743C1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741245">
            <a:off x="2822284" y="2453198"/>
            <a:ext cx="585788" cy="649007"/>
          </a:xfrm>
          <a:prstGeom prst="rect">
            <a:avLst/>
          </a:prstGeom>
        </p:spPr>
      </p:pic>
      <p:pic>
        <p:nvPicPr>
          <p:cNvPr id="12" name="图片 10">
            <a:extLst>
              <a:ext uri="{FF2B5EF4-FFF2-40B4-BE49-F238E27FC236}">
                <a16:creationId xmlns:a16="http://schemas.microsoft.com/office/drawing/2014/main" id="{E8F21B19-77DF-4972-A0F0-84CDB124430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741245" flipH="1" flipV="1">
            <a:off x="7409483" y="3728332"/>
            <a:ext cx="580872" cy="643560"/>
          </a:xfrm>
          <a:prstGeom prst="rect">
            <a:avLst/>
          </a:prstGeom>
        </p:spPr>
      </p:pic>
      <p:sp>
        <p:nvSpPr>
          <p:cNvPr id="14" name="文本框 8">
            <a:extLst>
              <a:ext uri="{FF2B5EF4-FFF2-40B4-BE49-F238E27FC236}">
                <a16:creationId xmlns:a16="http://schemas.microsoft.com/office/drawing/2014/main" id="{B3137BE2-F874-4223-9446-C449047778A3}"/>
              </a:ext>
            </a:extLst>
          </p:cNvPr>
          <p:cNvSpPr txBox="1"/>
          <p:nvPr/>
        </p:nvSpPr>
        <p:spPr>
          <a:xfrm>
            <a:off x="3470719" y="2103983"/>
            <a:ext cx="60831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9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Novido" panose="02040603050506020204" pitchFamily="18" charset="0"/>
                <a:ea typeface="小宝贝儿拼音体" panose="02010601030101010101" pitchFamily="2" charset="-122"/>
                <a:cs typeface="Times New Roman" panose="02020603050405020304" pitchFamily="18" charset="0"/>
              </a:rPr>
              <a:t>Kể</a:t>
            </a:r>
            <a:r>
              <a:rPr lang="en-US" altLang="zh-CN" sz="9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Novido" panose="02040603050506020204" pitchFamily="18" charset="0"/>
                <a:ea typeface="小宝贝儿拼音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9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Novido" panose="02040603050506020204" pitchFamily="18" charset="0"/>
                <a:ea typeface="小宝贝儿拼音体" panose="02010601030101010101" pitchFamily="2" charset="-122"/>
                <a:cs typeface="Times New Roman" panose="02020603050405020304" pitchFamily="18" charset="0"/>
              </a:rPr>
              <a:t>chuyện</a:t>
            </a:r>
            <a:endParaRPr lang="zh-CN" altLang="en-US" sz="96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UTM Novido" panose="02040603050506020204" pitchFamily="18" charset="0"/>
              <a:ea typeface="小宝贝儿拼音体" panose="02010601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A0982F7-D344-4851-BEDF-66A66D684B02}"/>
              </a:ext>
            </a:extLst>
          </p:cNvPr>
          <p:cNvSpPr/>
          <p:nvPr/>
        </p:nvSpPr>
        <p:spPr>
          <a:xfrm>
            <a:off x="1827632" y="1726482"/>
            <a:ext cx="853506" cy="855622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rPr>
              <a:t>3</a:t>
            </a:r>
          </a:p>
        </p:txBody>
      </p:sp>
      <p:sp>
        <p:nvSpPr>
          <p:cNvPr id="6" name="AutoShape 2" descr="Cách kể chuyện cho bé 2 tuổi thú vị &amp; hấp dẫn - Mẹ không hoàn hảo"/>
          <p:cNvSpPr>
            <a:spLocks noChangeAspect="1" noChangeArrowheads="1"/>
          </p:cNvSpPr>
          <p:nvPr/>
        </p:nvSpPr>
        <p:spPr bwMode="auto">
          <a:xfrm>
            <a:off x="349860" y="-2077877"/>
            <a:ext cx="2787039" cy="2787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Cách kể chuyện cho bé 2 tuổi thú vị &amp; hấp dẫn - Mẹ không hoàn hả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02" name="Picture 6" descr="5 lợi ích tuyệt vời khi mẹ kể chuyện cho bé ngủ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35476" y="4189587"/>
            <a:ext cx="4018972" cy="354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图片 6">
            <a:extLst>
              <a:ext uri="{FF2B5EF4-FFF2-40B4-BE49-F238E27FC236}">
                <a16:creationId xmlns:a16="http://schemas.microsoft.com/office/drawing/2014/main" id="{5B0CAB89-445F-470E-840C-54C5DA35E9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1786" y="-384251"/>
            <a:ext cx="1576178" cy="1571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885843"/>
      </p:ext>
    </p:extLst>
  </p:cSld>
  <p:clrMapOvr>
    <a:masterClrMapping/>
  </p:clrMapOvr>
  <p:transition spd="slow" advClick="0">
    <p:cover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4">
            <a:extLst>
              <a:ext uri="{FF2B5EF4-FFF2-40B4-BE49-F238E27FC236}">
                <a16:creationId xmlns:a16="http://schemas.microsoft.com/office/drawing/2014/main" id="{5C45EF20-1E20-448F-B26C-5F731AF9031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29" t="21223" r="629" b="20521"/>
          <a:stretch/>
        </p:blipFill>
        <p:spPr>
          <a:xfrm>
            <a:off x="-1042215" y="-410865"/>
            <a:ext cx="8413108" cy="3316686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50006D7E-6632-4DC3-B288-8D51AB2CE44B}"/>
              </a:ext>
            </a:extLst>
          </p:cNvPr>
          <p:cNvGrpSpPr/>
          <p:nvPr/>
        </p:nvGrpSpPr>
        <p:grpSpPr>
          <a:xfrm>
            <a:off x="-1578011" y="638540"/>
            <a:ext cx="13337886" cy="5789268"/>
            <a:chOff x="-1578011" y="638540"/>
            <a:chExt cx="13337886" cy="5789268"/>
          </a:xfrm>
        </p:grpSpPr>
        <p:sp>
          <p:nvSpPr>
            <p:cNvPr id="3" name="椭圆 2">
              <a:extLst>
                <a:ext uri="{FF2B5EF4-FFF2-40B4-BE49-F238E27FC236}">
                  <a16:creationId xmlns:a16="http://schemas.microsoft.com/office/drawing/2014/main" id="{319A1E0A-2470-4827-919C-F76F1F450CCC}"/>
                </a:ext>
              </a:extLst>
            </p:cNvPr>
            <p:cNvSpPr/>
            <p:nvPr/>
          </p:nvSpPr>
          <p:spPr>
            <a:xfrm>
              <a:off x="-1578011" y="4004841"/>
              <a:ext cx="2210765" cy="2210765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椭圆 3">
              <a:extLst>
                <a:ext uri="{FF2B5EF4-FFF2-40B4-BE49-F238E27FC236}">
                  <a16:creationId xmlns:a16="http://schemas.microsoft.com/office/drawing/2014/main" id="{48B04B77-152A-4F06-A4B8-9B4E9366EC9C}"/>
                </a:ext>
              </a:extLst>
            </p:cNvPr>
            <p:cNvSpPr/>
            <p:nvPr/>
          </p:nvSpPr>
          <p:spPr>
            <a:xfrm>
              <a:off x="10990161" y="5785413"/>
              <a:ext cx="642395" cy="642395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70E96FE1-1B38-4EBA-A192-0977CFBD8952}"/>
                </a:ext>
              </a:extLst>
            </p:cNvPr>
            <p:cNvSpPr/>
            <p:nvPr/>
          </p:nvSpPr>
          <p:spPr>
            <a:xfrm>
              <a:off x="9526685" y="1521529"/>
              <a:ext cx="335666" cy="335666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椭圆 5">
              <a:extLst>
                <a:ext uri="{FF2B5EF4-FFF2-40B4-BE49-F238E27FC236}">
                  <a16:creationId xmlns:a16="http://schemas.microsoft.com/office/drawing/2014/main" id="{ED8908C6-1425-47F9-AF18-DF2B25BF6290}"/>
                </a:ext>
              </a:extLst>
            </p:cNvPr>
            <p:cNvSpPr/>
            <p:nvPr/>
          </p:nvSpPr>
          <p:spPr>
            <a:xfrm>
              <a:off x="3184025" y="5552054"/>
              <a:ext cx="163974" cy="163974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椭圆 6">
              <a:extLst>
                <a:ext uri="{FF2B5EF4-FFF2-40B4-BE49-F238E27FC236}">
                  <a16:creationId xmlns:a16="http://schemas.microsoft.com/office/drawing/2014/main" id="{99118130-1DD8-401A-A17D-CEFFF04810FE}"/>
                </a:ext>
              </a:extLst>
            </p:cNvPr>
            <p:cNvSpPr/>
            <p:nvPr/>
          </p:nvSpPr>
          <p:spPr>
            <a:xfrm>
              <a:off x="1430906" y="5405378"/>
              <a:ext cx="405115" cy="405115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5FC2655E-40A6-4A02-94E0-A4AC7BFC3CE9}"/>
                </a:ext>
              </a:extLst>
            </p:cNvPr>
            <p:cNvSpPr/>
            <p:nvPr/>
          </p:nvSpPr>
          <p:spPr>
            <a:xfrm>
              <a:off x="11148348" y="638540"/>
              <a:ext cx="611527" cy="611527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8" name="图片 27">
            <a:extLst>
              <a:ext uri="{FF2B5EF4-FFF2-40B4-BE49-F238E27FC236}">
                <a16:creationId xmlns:a16="http://schemas.microsoft.com/office/drawing/2014/main" id="{4BD01CED-E8FB-46CB-851F-AF58731434E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21221" y="5507516"/>
            <a:ext cx="722177" cy="43333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2064252F-B3C1-4F9D-982C-5A39DB0D6CE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10628408" y="2401219"/>
            <a:ext cx="983127" cy="589909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DBEBA32F-2309-4118-95E2-D58407023EE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809801" y="2342720"/>
            <a:ext cx="4321347" cy="4321347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03401" y="508406"/>
            <a:ext cx="59218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quạ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gốc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4910" y="1636559"/>
            <a:ext cx="6166999" cy="5027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图片 6">
            <a:extLst>
              <a:ext uri="{FF2B5EF4-FFF2-40B4-BE49-F238E27FC236}">
                <a16:creationId xmlns:a16="http://schemas.microsoft.com/office/drawing/2014/main" id="{5B0CAB89-445F-470E-840C-54C5DA35E9D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1786" y="-384251"/>
            <a:ext cx="1576178" cy="1571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705452"/>
      </p:ext>
    </p:extLst>
  </p:cSld>
  <p:clrMapOvr>
    <a:masterClrMapping/>
  </p:clrMapOvr>
  <p:transition spd="slow" advClick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4">
            <a:extLst>
              <a:ext uri="{FF2B5EF4-FFF2-40B4-BE49-F238E27FC236}">
                <a16:creationId xmlns:a16="http://schemas.microsoft.com/office/drawing/2014/main" id="{5C45EF20-1E20-448F-B26C-5F731AF9031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29" t="21223" r="629" b="20521"/>
          <a:stretch/>
        </p:blipFill>
        <p:spPr>
          <a:xfrm>
            <a:off x="-480047" y="109888"/>
            <a:ext cx="7976272" cy="2835791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50006D7E-6632-4DC3-B288-8D51AB2CE44B}"/>
              </a:ext>
            </a:extLst>
          </p:cNvPr>
          <p:cNvGrpSpPr/>
          <p:nvPr/>
        </p:nvGrpSpPr>
        <p:grpSpPr>
          <a:xfrm>
            <a:off x="-1578011" y="638540"/>
            <a:ext cx="13337886" cy="5789268"/>
            <a:chOff x="-1578011" y="638540"/>
            <a:chExt cx="13337886" cy="5789268"/>
          </a:xfrm>
        </p:grpSpPr>
        <p:sp>
          <p:nvSpPr>
            <p:cNvPr id="3" name="椭圆 2">
              <a:extLst>
                <a:ext uri="{FF2B5EF4-FFF2-40B4-BE49-F238E27FC236}">
                  <a16:creationId xmlns:a16="http://schemas.microsoft.com/office/drawing/2014/main" id="{319A1E0A-2470-4827-919C-F76F1F450CCC}"/>
                </a:ext>
              </a:extLst>
            </p:cNvPr>
            <p:cNvSpPr/>
            <p:nvPr/>
          </p:nvSpPr>
          <p:spPr>
            <a:xfrm>
              <a:off x="-1578011" y="4004841"/>
              <a:ext cx="2210765" cy="2210765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椭圆 3">
              <a:extLst>
                <a:ext uri="{FF2B5EF4-FFF2-40B4-BE49-F238E27FC236}">
                  <a16:creationId xmlns:a16="http://schemas.microsoft.com/office/drawing/2014/main" id="{48B04B77-152A-4F06-A4B8-9B4E9366EC9C}"/>
                </a:ext>
              </a:extLst>
            </p:cNvPr>
            <p:cNvSpPr/>
            <p:nvPr/>
          </p:nvSpPr>
          <p:spPr>
            <a:xfrm>
              <a:off x="10990161" y="5785413"/>
              <a:ext cx="642395" cy="642395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70E96FE1-1B38-4EBA-A192-0977CFBD8952}"/>
                </a:ext>
              </a:extLst>
            </p:cNvPr>
            <p:cNvSpPr/>
            <p:nvPr/>
          </p:nvSpPr>
          <p:spPr>
            <a:xfrm>
              <a:off x="9526685" y="1521529"/>
              <a:ext cx="335666" cy="335666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椭圆 5">
              <a:extLst>
                <a:ext uri="{FF2B5EF4-FFF2-40B4-BE49-F238E27FC236}">
                  <a16:creationId xmlns:a16="http://schemas.microsoft.com/office/drawing/2014/main" id="{ED8908C6-1425-47F9-AF18-DF2B25BF6290}"/>
                </a:ext>
              </a:extLst>
            </p:cNvPr>
            <p:cNvSpPr/>
            <p:nvPr/>
          </p:nvSpPr>
          <p:spPr>
            <a:xfrm>
              <a:off x="3184025" y="5552054"/>
              <a:ext cx="163974" cy="163974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椭圆 6">
              <a:extLst>
                <a:ext uri="{FF2B5EF4-FFF2-40B4-BE49-F238E27FC236}">
                  <a16:creationId xmlns:a16="http://schemas.microsoft.com/office/drawing/2014/main" id="{99118130-1DD8-401A-A17D-CEFFF04810FE}"/>
                </a:ext>
              </a:extLst>
            </p:cNvPr>
            <p:cNvSpPr/>
            <p:nvPr/>
          </p:nvSpPr>
          <p:spPr>
            <a:xfrm>
              <a:off x="1430906" y="5405378"/>
              <a:ext cx="405115" cy="405115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5FC2655E-40A6-4A02-94E0-A4AC7BFC3CE9}"/>
                </a:ext>
              </a:extLst>
            </p:cNvPr>
            <p:cNvSpPr/>
            <p:nvPr/>
          </p:nvSpPr>
          <p:spPr>
            <a:xfrm>
              <a:off x="11148348" y="638540"/>
              <a:ext cx="611527" cy="611527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6" name="图片 25">
            <a:extLst>
              <a:ext uri="{FF2B5EF4-FFF2-40B4-BE49-F238E27FC236}">
                <a16:creationId xmlns:a16="http://schemas.microsoft.com/office/drawing/2014/main" id="{1430D251-0C6B-4C09-8ED8-04D2D046CF4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1302392" y="193933"/>
            <a:ext cx="1265032" cy="75906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9B8126B2-28A4-4AC4-80DF-ADC49349308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67918" y="1241441"/>
            <a:ext cx="1869420" cy="1121714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4BD01CED-E8FB-46CB-851F-AF58731434E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21221" y="5507516"/>
            <a:ext cx="722177" cy="43333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2064252F-B3C1-4F9D-982C-5A39DB0D6CE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10819794" y="1859651"/>
            <a:ext cx="983127" cy="589909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DBEBA32F-2309-4118-95E2-D58407023EE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65821" y="2836503"/>
            <a:ext cx="3810908" cy="381090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64ABAC1-537F-47D5-8D26-B9B0E9924D03}"/>
              </a:ext>
            </a:extLst>
          </p:cNvPr>
          <p:cNvSpPr txBox="1"/>
          <p:nvPr/>
        </p:nvSpPr>
        <p:spPr>
          <a:xfrm>
            <a:off x="933044" y="669789"/>
            <a:ext cx="57833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Quạ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2" name="矩形: 圆角 30">
            <a:extLst>
              <a:ext uri="{FF2B5EF4-FFF2-40B4-BE49-F238E27FC236}">
                <a16:creationId xmlns:a16="http://schemas.microsoft.com/office/drawing/2014/main" id="{88A78CB4-140B-4A34-983D-C1761E5F9B8A}"/>
              </a:ext>
            </a:extLst>
          </p:cNvPr>
          <p:cNvSpPr/>
          <p:nvPr/>
        </p:nvSpPr>
        <p:spPr>
          <a:xfrm>
            <a:off x="5395940" y="1675126"/>
            <a:ext cx="6363935" cy="500080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C45157D8-31EC-437C-9AB3-D25B119BC8D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01470" y="1900604"/>
            <a:ext cx="5791200" cy="4577775"/>
          </a:xfrm>
          <a:prstGeom prst="rect">
            <a:avLst/>
          </a:prstGeom>
        </p:spPr>
      </p:pic>
      <p:pic>
        <p:nvPicPr>
          <p:cNvPr id="18" name="图片 6">
            <a:extLst>
              <a:ext uri="{FF2B5EF4-FFF2-40B4-BE49-F238E27FC236}">
                <a16:creationId xmlns:a16="http://schemas.microsoft.com/office/drawing/2014/main" id="{5B0CAB89-445F-470E-840C-54C5DA35E9D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1786" y="-384251"/>
            <a:ext cx="1576178" cy="1571918"/>
          </a:xfrm>
          <a:prstGeom prst="rect">
            <a:avLst/>
          </a:prstGeom>
        </p:spPr>
      </p:pic>
      <p:pic>
        <p:nvPicPr>
          <p:cNvPr id="9" name="TV10">
            <a:hlinkClick r:id="" action="ppaction://media"/>
            <a:extLst>
              <a:ext uri="{FF2B5EF4-FFF2-40B4-BE49-F238E27FC236}">
                <a16:creationId xmlns:a16="http://schemas.microsoft.com/office/drawing/2014/main" id="{296FF217-E700-4176-BF3C-0FA5EFCA366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396" end="85696.3333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778644" y="15958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565348"/>
      </p:ext>
    </p:extLst>
  </p:cSld>
  <p:clrMapOvr>
    <a:masterClrMapping/>
  </p:clrMapOvr>
  <p:transition spd="slow" advClick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0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1" grpId="0"/>
      <p:bldP spid="2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4">
            <a:extLst>
              <a:ext uri="{FF2B5EF4-FFF2-40B4-BE49-F238E27FC236}">
                <a16:creationId xmlns:a16="http://schemas.microsoft.com/office/drawing/2014/main" id="{5C45EF20-1E20-448F-B26C-5F731AF9031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29" t="21223" r="629" b="20521"/>
          <a:stretch/>
        </p:blipFill>
        <p:spPr>
          <a:xfrm>
            <a:off x="-450207" y="131549"/>
            <a:ext cx="8413108" cy="2376657"/>
          </a:xfrm>
          <a:prstGeom prst="rect">
            <a:avLst/>
          </a:prstGeom>
        </p:spPr>
      </p:pic>
      <p:sp>
        <p:nvSpPr>
          <p:cNvPr id="31" name="矩形: 圆角 30">
            <a:extLst>
              <a:ext uri="{FF2B5EF4-FFF2-40B4-BE49-F238E27FC236}">
                <a16:creationId xmlns:a16="http://schemas.microsoft.com/office/drawing/2014/main" id="{88A78CB4-140B-4A34-983D-C1761E5F9B8A}"/>
              </a:ext>
            </a:extLst>
          </p:cNvPr>
          <p:cNvSpPr/>
          <p:nvPr/>
        </p:nvSpPr>
        <p:spPr>
          <a:xfrm>
            <a:off x="4626226" y="1961688"/>
            <a:ext cx="6246780" cy="489631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50006D7E-6632-4DC3-B288-8D51AB2CE44B}"/>
              </a:ext>
            </a:extLst>
          </p:cNvPr>
          <p:cNvGrpSpPr/>
          <p:nvPr/>
        </p:nvGrpSpPr>
        <p:grpSpPr>
          <a:xfrm>
            <a:off x="-1578011" y="638540"/>
            <a:ext cx="13337886" cy="5789268"/>
            <a:chOff x="-1578011" y="638540"/>
            <a:chExt cx="13337886" cy="5789268"/>
          </a:xfrm>
        </p:grpSpPr>
        <p:sp>
          <p:nvSpPr>
            <p:cNvPr id="3" name="椭圆 2">
              <a:extLst>
                <a:ext uri="{FF2B5EF4-FFF2-40B4-BE49-F238E27FC236}">
                  <a16:creationId xmlns:a16="http://schemas.microsoft.com/office/drawing/2014/main" id="{319A1E0A-2470-4827-919C-F76F1F450CCC}"/>
                </a:ext>
              </a:extLst>
            </p:cNvPr>
            <p:cNvSpPr/>
            <p:nvPr/>
          </p:nvSpPr>
          <p:spPr>
            <a:xfrm>
              <a:off x="-1578011" y="4004841"/>
              <a:ext cx="2210765" cy="2210765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椭圆 3">
              <a:extLst>
                <a:ext uri="{FF2B5EF4-FFF2-40B4-BE49-F238E27FC236}">
                  <a16:creationId xmlns:a16="http://schemas.microsoft.com/office/drawing/2014/main" id="{48B04B77-152A-4F06-A4B8-9B4E9366EC9C}"/>
                </a:ext>
              </a:extLst>
            </p:cNvPr>
            <p:cNvSpPr/>
            <p:nvPr/>
          </p:nvSpPr>
          <p:spPr>
            <a:xfrm>
              <a:off x="10990161" y="5785413"/>
              <a:ext cx="642395" cy="642395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70E96FE1-1B38-4EBA-A192-0977CFBD8952}"/>
                </a:ext>
              </a:extLst>
            </p:cNvPr>
            <p:cNvSpPr/>
            <p:nvPr/>
          </p:nvSpPr>
          <p:spPr>
            <a:xfrm>
              <a:off x="9526685" y="1521529"/>
              <a:ext cx="335666" cy="335666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椭圆 5">
              <a:extLst>
                <a:ext uri="{FF2B5EF4-FFF2-40B4-BE49-F238E27FC236}">
                  <a16:creationId xmlns:a16="http://schemas.microsoft.com/office/drawing/2014/main" id="{ED8908C6-1425-47F9-AF18-DF2B25BF6290}"/>
                </a:ext>
              </a:extLst>
            </p:cNvPr>
            <p:cNvSpPr/>
            <p:nvPr/>
          </p:nvSpPr>
          <p:spPr>
            <a:xfrm>
              <a:off x="3184025" y="5552054"/>
              <a:ext cx="163974" cy="163974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椭圆 6">
              <a:extLst>
                <a:ext uri="{FF2B5EF4-FFF2-40B4-BE49-F238E27FC236}">
                  <a16:creationId xmlns:a16="http://schemas.microsoft.com/office/drawing/2014/main" id="{99118130-1DD8-401A-A17D-CEFFF04810FE}"/>
                </a:ext>
              </a:extLst>
            </p:cNvPr>
            <p:cNvSpPr/>
            <p:nvPr/>
          </p:nvSpPr>
          <p:spPr>
            <a:xfrm>
              <a:off x="1430906" y="5405378"/>
              <a:ext cx="405115" cy="405115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5FC2655E-40A6-4A02-94E0-A4AC7BFC3CE9}"/>
                </a:ext>
              </a:extLst>
            </p:cNvPr>
            <p:cNvSpPr/>
            <p:nvPr/>
          </p:nvSpPr>
          <p:spPr>
            <a:xfrm>
              <a:off x="11148348" y="638540"/>
              <a:ext cx="611527" cy="611527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6" name="图片 25">
            <a:extLst>
              <a:ext uri="{FF2B5EF4-FFF2-40B4-BE49-F238E27FC236}">
                <a16:creationId xmlns:a16="http://schemas.microsoft.com/office/drawing/2014/main" id="{1430D251-0C6B-4C09-8ED8-04D2D046CF4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1302392" y="193933"/>
            <a:ext cx="1265032" cy="75906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9B8126B2-28A4-4AC4-80DF-ADC49349308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67918" y="1241441"/>
            <a:ext cx="1869420" cy="1121714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4BD01CED-E8FB-46CB-851F-AF58731434E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21221" y="5507516"/>
            <a:ext cx="722177" cy="43333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2064252F-B3C1-4F9D-982C-5A39DB0D6CE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10628408" y="2401219"/>
            <a:ext cx="983127" cy="589909"/>
          </a:xfrm>
          <a:prstGeom prst="rect">
            <a:avLst/>
          </a:prstGeom>
        </p:spPr>
      </p:pic>
      <p:sp>
        <p:nvSpPr>
          <p:cNvPr id="32" name="矩形: 圆角 31">
            <a:extLst>
              <a:ext uri="{FF2B5EF4-FFF2-40B4-BE49-F238E27FC236}">
                <a16:creationId xmlns:a16="http://schemas.microsoft.com/office/drawing/2014/main" id="{72456563-83B7-43FB-96E8-6C3CBDFB7999}"/>
              </a:ext>
            </a:extLst>
          </p:cNvPr>
          <p:cNvSpPr/>
          <p:nvPr/>
        </p:nvSpPr>
        <p:spPr>
          <a:xfrm>
            <a:off x="4735154" y="2036129"/>
            <a:ext cx="5893254" cy="4627938"/>
          </a:xfrm>
          <a:prstGeom prst="roundRect">
            <a:avLst>
              <a:gd name="adj" fmla="val 13815"/>
            </a:avLst>
          </a:prstGeom>
          <a:noFill/>
          <a:ln w="57150" cap="rnd">
            <a:solidFill>
              <a:srgbClr val="F4DC41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DBEBA32F-2309-4118-95E2-D58407023EE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809801" y="2342720"/>
            <a:ext cx="4321347" cy="432134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5B13A9A-9486-4F37-992F-D49633DC10CE}"/>
              </a:ext>
            </a:extLst>
          </p:cNvPr>
          <p:cNvSpPr txBox="1"/>
          <p:nvPr/>
        </p:nvSpPr>
        <p:spPr>
          <a:xfrm>
            <a:off x="1430906" y="723453"/>
            <a:ext cx="556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Qụa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108CA42-83FF-4A78-AB3A-AA94657C06F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39356" y="2178729"/>
            <a:ext cx="5438605" cy="3927881"/>
          </a:xfrm>
          <a:prstGeom prst="rect">
            <a:avLst/>
          </a:prstGeom>
        </p:spPr>
      </p:pic>
      <p:pic>
        <p:nvPicPr>
          <p:cNvPr id="20" name="图片 6">
            <a:extLst>
              <a:ext uri="{FF2B5EF4-FFF2-40B4-BE49-F238E27FC236}">
                <a16:creationId xmlns:a16="http://schemas.microsoft.com/office/drawing/2014/main" id="{5B0CAB89-445F-470E-840C-54C5DA35E9D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1786" y="-384251"/>
            <a:ext cx="1576178" cy="1571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1142"/>
      </p:ext>
    </p:extLst>
  </p:cSld>
  <p:clrMapOvr>
    <a:masterClrMapping/>
  </p:clrMapOvr>
  <p:transition spd="slow" advClick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1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50006D7E-6632-4DC3-B288-8D51AB2CE44B}"/>
              </a:ext>
            </a:extLst>
          </p:cNvPr>
          <p:cNvGrpSpPr/>
          <p:nvPr/>
        </p:nvGrpSpPr>
        <p:grpSpPr>
          <a:xfrm>
            <a:off x="-1578011" y="638540"/>
            <a:ext cx="13337886" cy="5789268"/>
            <a:chOff x="-1578011" y="638540"/>
            <a:chExt cx="13337886" cy="5789268"/>
          </a:xfrm>
        </p:grpSpPr>
        <p:sp>
          <p:nvSpPr>
            <p:cNvPr id="3" name="椭圆 2">
              <a:extLst>
                <a:ext uri="{FF2B5EF4-FFF2-40B4-BE49-F238E27FC236}">
                  <a16:creationId xmlns:a16="http://schemas.microsoft.com/office/drawing/2014/main" id="{319A1E0A-2470-4827-919C-F76F1F450CCC}"/>
                </a:ext>
              </a:extLst>
            </p:cNvPr>
            <p:cNvSpPr/>
            <p:nvPr/>
          </p:nvSpPr>
          <p:spPr>
            <a:xfrm>
              <a:off x="-1578011" y="4004841"/>
              <a:ext cx="2210765" cy="2210765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椭圆 3">
              <a:extLst>
                <a:ext uri="{FF2B5EF4-FFF2-40B4-BE49-F238E27FC236}">
                  <a16:creationId xmlns:a16="http://schemas.microsoft.com/office/drawing/2014/main" id="{48B04B77-152A-4F06-A4B8-9B4E9366EC9C}"/>
                </a:ext>
              </a:extLst>
            </p:cNvPr>
            <p:cNvSpPr/>
            <p:nvPr/>
          </p:nvSpPr>
          <p:spPr>
            <a:xfrm>
              <a:off x="10990161" y="5785413"/>
              <a:ext cx="642395" cy="642395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70E96FE1-1B38-4EBA-A192-0977CFBD8952}"/>
                </a:ext>
              </a:extLst>
            </p:cNvPr>
            <p:cNvSpPr/>
            <p:nvPr/>
          </p:nvSpPr>
          <p:spPr>
            <a:xfrm>
              <a:off x="9526685" y="1521529"/>
              <a:ext cx="335666" cy="335666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椭圆 5">
              <a:extLst>
                <a:ext uri="{FF2B5EF4-FFF2-40B4-BE49-F238E27FC236}">
                  <a16:creationId xmlns:a16="http://schemas.microsoft.com/office/drawing/2014/main" id="{ED8908C6-1425-47F9-AF18-DF2B25BF6290}"/>
                </a:ext>
              </a:extLst>
            </p:cNvPr>
            <p:cNvSpPr/>
            <p:nvPr/>
          </p:nvSpPr>
          <p:spPr>
            <a:xfrm>
              <a:off x="3184025" y="5552054"/>
              <a:ext cx="163974" cy="163974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椭圆 6">
              <a:extLst>
                <a:ext uri="{FF2B5EF4-FFF2-40B4-BE49-F238E27FC236}">
                  <a16:creationId xmlns:a16="http://schemas.microsoft.com/office/drawing/2014/main" id="{99118130-1DD8-401A-A17D-CEFFF04810FE}"/>
                </a:ext>
              </a:extLst>
            </p:cNvPr>
            <p:cNvSpPr/>
            <p:nvPr/>
          </p:nvSpPr>
          <p:spPr>
            <a:xfrm>
              <a:off x="1430906" y="5405378"/>
              <a:ext cx="405115" cy="405115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5FC2655E-40A6-4A02-94E0-A4AC7BFC3CE9}"/>
                </a:ext>
              </a:extLst>
            </p:cNvPr>
            <p:cNvSpPr/>
            <p:nvPr/>
          </p:nvSpPr>
          <p:spPr>
            <a:xfrm>
              <a:off x="11148348" y="638540"/>
              <a:ext cx="611527" cy="611527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6" name="图片 25">
            <a:extLst>
              <a:ext uri="{FF2B5EF4-FFF2-40B4-BE49-F238E27FC236}">
                <a16:creationId xmlns:a16="http://schemas.microsoft.com/office/drawing/2014/main" id="{1430D251-0C6B-4C09-8ED8-04D2D046CF4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 rot="11454332">
            <a:off x="-767955" y="-309171"/>
            <a:ext cx="6754765" cy="4150020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4BD01CED-E8FB-46CB-851F-AF58731434E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21221" y="5507516"/>
            <a:ext cx="722177" cy="43333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2064252F-B3C1-4F9D-982C-5A39DB0D6CE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10819794" y="1859651"/>
            <a:ext cx="983127" cy="589909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DBEBA32F-2309-4118-95E2-D58407023EE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65821" y="2836503"/>
            <a:ext cx="3810908" cy="381090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F19724A-2C45-4EEC-B3CC-A25DBBE4473E}"/>
              </a:ext>
            </a:extLst>
          </p:cNvPr>
          <p:cNvSpPr txBox="1"/>
          <p:nvPr/>
        </p:nvSpPr>
        <p:spPr>
          <a:xfrm>
            <a:off x="21221" y="798028"/>
            <a:ext cx="52491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quạ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algn="ctr"/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0048AD4-2218-4485-979C-3773E898D3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11768" y="1922051"/>
            <a:ext cx="6266638" cy="4658870"/>
          </a:xfrm>
          <a:prstGeom prst="rect">
            <a:avLst/>
          </a:prstGeom>
        </p:spPr>
      </p:pic>
      <p:sp>
        <p:nvSpPr>
          <p:cNvPr id="20" name="矩形: 圆角 31">
            <a:extLst>
              <a:ext uri="{FF2B5EF4-FFF2-40B4-BE49-F238E27FC236}">
                <a16:creationId xmlns:a16="http://schemas.microsoft.com/office/drawing/2014/main" id="{72456563-83B7-43FB-96E8-6C3CBDFB7999}"/>
              </a:ext>
            </a:extLst>
          </p:cNvPr>
          <p:cNvSpPr/>
          <p:nvPr/>
        </p:nvSpPr>
        <p:spPr>
          <a:xfrm>
            <a:off x="5555484" y="2019473"/>
            <a:ext cx="6044845" cy="4408335"/>
          </a:xfrm>
          <a:prstGeom prst="roundRect">
            <a:avLst>
              <a:gd name="adj" fmla="val 13815"/>
            </a:avLst>
          </a:prstGeom>
          <a:noFill/>
          <a:ln w="57150" cap="rnd">
            <a:solidFill>
              <a:srgbClr val="F4DC41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1" name="图片 6">
            <a:extLst>
              <a:ext uri="{FF2B5EF4-FFF2-40B4-BE49-F238E27FC236}">
                <a16:creationId xmlns:a16="http://schemas.microsoft.com/office/drawing/2014/main" id="{5B0CAB89-445F-470E-840C-54C5DA35E9D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1786" y="-384251"/>
            <a:ext cx="1576178" cy="1571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723376"/>
      </p:ext>
    </p:extLst>
  </p:cSld>
  <p:clrMapOvr>
    <a:masterClrMapping/>
  </p:clrMapOvr>
  <p:transition spd="slow" advClick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val 19"/>
          <p:cNvSpPr/>
          <p:nvPr/>
        </p:nvSpPr>
        <p:spPr>
          <a:xfrm>
            <a:off x="954631" y="-117931"/>
            <a:ext cx="10325101" cy="697593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dirty="0"/>
          </a:p>
        </p:txBody>
      </p:sp>
      <p:pic>
        <p:nvPicPr>
          <p:cNvPr id="21" name="图片 8">
            <a:extLst>
              <a:ext uri="{FF2B5EF4-FFF2-40B4-BE49-F238E27FC236}">
                <a16:creationId xmlns:a16="http://schemas.microsoft.com/office/drawing/2014/main" id="{25178BF8-E747-4E3C-8635-0FD8778056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6222" y="4979273"/>
            <a:ext cx="1459840" cy="1740100"/>
          </a:xfrm>
          <a:prstGeom prst="rect">
            <a:avLst/>
          </a:prstGeom>
        </p:spPr>
      </p:pic>
      <p:pic>
        <p:nvPicPr>
          <p:cNvPr id="22" name="图片 9">
            <a:extLst>
              <a:ext uri="{FF2B5EF4-FFF2-40B4-BE49-F238E27FC236}">
                <a16:creationId xmlns:a16="http://schemas.microsoft.com/office/drawing/2014/main" id="{4EF34B8A-B682-4C50-8F00-EC9EDB0C33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85617" y="5353997"/>
            <a:ext cx="1641607" cy="2314695"/>
          </a:xfrm>
          <a:prstGeom prst="rect">
            <a:avLst/>
          </a:prstGeom>
        </p:spPr>
      </p:pic>
      <p:pic>
        <p:nvPicPr>
          <p:cNvPr id="23" name="图片 10">
            <a:extLst>
              <a:ext uri="{FF2B5EF4-FFF2-40B4-BE49-F238E27FC236}">
                <a16:creationId xmlns:a16="http://schemas.microsoft.com/office/drawing/2014/main" id="{95F9FC12-C26F-4430-A21A-A2BF6F79D8A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9789001">
            <a:off x="692985" y="448732"/>
            <a:ext cx="1426313" cy="1613669"/>
          </a:xfrm>
          <a:prstGeom prst="rect">
            <a:avLst/>
          </a:prstGeom>
        </p:spPr>
      </p:pic>
      <p:pic>
        <p:nvPicPr>
          <p:cNvPr id="24" name="图片 11">
            <a:extLst>
              <a:ext uri="{FF2B5EF4-FFF2-40B4-BE49-F238E27FC236}">
                <a16:creationId xmlns:a16="http://schemas.microsoft.com/office/drawing/2014/main" id="{45A09CF2-2784-45FE-BDBF-2EEDCBF5899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206524">
            <a:off x="10060152" y="466670"/>
            <a:ext cx="1470734" cy="1740100"/>
          </a:xfrm>
          <a:prstGeom prst="rect">
            <a:avLst/>
          </a:prstGeom>
        </p:spPr>
      </p:pic>
      <p:pic>
        <p:nvPicPr>
          <p:cNvPr id="8" name="图片 6">
            <a:extLst>
              <a:ext uri="{FF2B5EF4-FFF2-40B4-BE49-F238E27FC236}">
                <a16:creationId xmlns:a16="http://schemas.microsoft.com/office/drawing/2014/main" id="{5B0CAB89-445F-470E-840C-54C5DA35E9D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1786" y="-384251"/>
            <a:ext cx="1576178" cy="1571918"/>
          </a:xfrm>
          <a:prstGeom prst="rect">
            <a:avLst/>
          </a:prstGeom>
        </p:spPr>
      </p:pic>
      <p:pic>
        <p:nvPicPr>
          <p:cNvPr id="2" name="TV10">
            <a:hlinkClick r:id="" action="ppaction://media"/>
            <a:extLst>
              <a:ext uri="{FF2B5EF4-FFF2-40B4-BE49-F238E27FC236}">
                <a16:creationId xmlns:a16="http://schemas.microsoft.com/office/drawing/2014/main" id="{66E2D26F-EC2D-45CF-826C-9DF2EEAAF3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3" name="TV10">
            <a:hlinkClick r:id="" action="ppaction://media"/>
            <a:extLst>
              <a:ext uri="{FF2B5EF4-FFF2-40B4-BE49-F238E27FC236}">
                <a16:creationId xmlns:a16="http://schemas.microsoft.com/office/drawing/2014/main" id="{6BFE4E87-7398-4905-A2A5-4C013B2F03B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84324" end="7061.3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286B508-F6A8-4EFE-BA1F-A3EEB397EE18}"/>
              </a:ext>
            </a:extLst>
          </p:cNvPr>
          <p:cNvSpPr txBox="1"/>
          <p:nvPr/>
        </p:nvSpPr>
        <p:spPr>
          <a:xfrm>
            <a:off x="1642436" y="1771488"/>
            <a:ext cx="1049572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4800" b="1" dirty="0" err="1">
                <a:solidFill>
                  <a:srgbClr val="31118D"/>
                </a:solidFill>
                <a:latin typeface="HP001 4 hàng" panose="020B0603050302020204" pitchFamily="34" charset="0"/>
              </a:rPr>
              <a:t>Luyện</a:t>
            </a:r>
            <a:r>
              <a:rPr lang="en-US" sz="4800" b="1" dirty="0">
                <a:solidFill>
                  <a:srgbClr val="31118D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dirty="0" err="1" smtClean="0">
                <a:solidFill>
                  <a:srgbClr val="31118D"/>
                </a:solidFill>
                <a:latin typeface="HP001 4 hàng" panose="020B0603050302020204" pitchFamily="34" charset="0"/>
              </a:rPr>
              <a:t>đǌ</a:t>
            </a:r>
            <a:r>
              <a:rPr lang="en-US" sz="4800" b="1" dirty="0" smtClean="0">
                <a:solidFill>
                  <a:srgbClr val="31118D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dirty="0" err="1">
                <a:solidFill>
                  <a:srgbClr val="31118D"/>
                </a:solidFill>
                <a:latin typeface="HP001 4 hàng" panose="020B0603050302020204" pitchFamily="34" charset="0"/>
              </a:rPr>
              <a:t>bài</a:t>
            </a:r>
            <a:r>
              <a:rPr lang="en-US" sz="4800" b="1" dirty="0">
                <a:solidFill>
                  <a:srgbClr val="31118D"/>
                </a:solidFill>
                <a:latin typeface="HP001 4 hàng" panose="020B0603050302020204" pitchFamily="34" charset="0"/>
              </a:rPr>
              <a:t>. </a:t>
            </a:r>
          </a:p>
          <a:p>
            <a:pPr>
              <a:lnSpc>
                <a:spcPct val="200000"/>
              </a:lnSpc>
            </a:pPr>
            <a:r>
              <a:rPr lang="en-US" sz="4800" b="1" dirty="0" err="1">
                <a:solidFill>
                  <a:srgbClr val="31118D"/>
                </a:solidFill>
                <a:latin typeface="HP001 4 hàng" panose="020B0603050302020204" pitchFamily="34" charset="0"/>
              </a:rPr>
              <a:t>Tập</a:t>
            </a:r>
            <a:r>
              <a:rPr lang="en-US" sz="4800" b="1" dirty="0">
                <a:solidFill>
                  <a:srgbClr val="31118D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dirty="0" err="1" smtClean="0">
                <a:solidFill>
                  <a:srgbClr val="31118D"/>
                </a:solidFill>
                <a:latin typeface="HP001 4 hàng" panose="020B0603050302020204" pitchFamily="34" charset="0"/>
              </a:rPr>
              <a:t>kĽ</a:t>
            </a:r>
            <a:r>
              <a:rPr lang="en-US" sz="4800" b="1" dirty="0" smtClean="0">
                <a:solidFill>
                  <a:srgbClr val="31118D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dirty="0" err="1" smtClean="0">
                <a:solidFill>
                  <a:srgbClr val="31118D"/>
                </a:solidFill>
                <a:latin typeface="HP001 4 hàng" panose="020B0603050302020204" pitchFamily="34" charset="0"/>
              </a:rPr>
              <a:t>chuy</a:t>
            </a:r>
            <a:r>
              <a:rPr lang="el-GR" sz="4800" b="1" dirty="0" smtClean="0">
                <a:solidFill>
                  <a:srgbClr val="31118D"/>
                </a:solidFill>
                <a:latin typeface="HP001 4 hàng" panose="020B0603050302020204" pitchFamily="34" charset="0"/>
              </a:rPr>
              <a:t>Ϛ</a:t>
            </a:r>
            <a:r>
              <a:rPr lang="en-US" sz="4800" b="1" dirty="0" smtClean="0">
                <a:solidFill>
                  <a:srgbClr val="31118D"/>
                </a:solidFill>
                <a:latin typeface="HP001 4 hàng" panose="020B0603050302020204" pitchFamily="34" charset="0"/>
              </a:rPr>
              <a:t>n </a:t>
            </a:r>
            <a:r>
              <a:rPr lang="en-US" sz="4800" b="1" dirty="0" err="1">
                <a:solidFill>
                  <a:srgbClr val="31118D"/>
                </a:solidFill>
                <a:latin typeface="HP001 4 hàng" panose="020B0603050302020204" pitchFamily="34" charset="0"/>
              </a:rPr>
              <a:t>cho</a:t>
            </a:r>
            <a:r>
              <a:rPr lang="en-US" sz="4800" b="1" dirty="0">
                <a:solidFill>
                  <a:srgbClr val="31118D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dirty="0" err="1" smtClean="0">
                <a:solidFill>
                  <a:srgbClr val="31118D"/>
                </a:solidFill>
                <a:latin typeface="HP001 4 hàng" panose="020B0603050302020204" pitchFamily="34" charset="0"/>
              </a:rPr>
              <a:t>ngưƟ</a:t>
            </a:r>
            <a:r>
              <a:rPr lang="en-US" sz="4800" b="1" dirty="0" smtClean="0">
                <a:solidFill>
                  <a:srgbClr val="31118D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dirty="0" err="1" smtClean="0">
                <a:solidFill>
                  <a:srgbClr val="31118D"/>
                </a:solidFill>
                <a:latin typeface="HP001 4 hàng" panose="020B0603050302020204" pitchFamily="34" charset="0"/>
              </a:rPr>
              <a:t>Ǉhân</a:t>
            </a:r>
            <a:r>
              <a:rPr lang="en-US" sz="4800" b="1" dirty="0" smtClean="0">
                <a:solidFill>
                  <a:srgbClr val="31118D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dirty="0" err="1">
                <a:solidFill>
                  <a:srgbClr val="31118D"/>
                </a:solidFill>
                <a:latin typeface="HP001 4 hàng" panose="020B0603050302020204" pitchFamily="34" charset="0"/>
              </a:rPr>
              <a:t>nghe</a:t>
            </a:r>
            <a:r>
              <a:rPr lang="en-US" sz="4800" b="1" dirty="0">
                <a:solidFill>
                  <a:srgbClr val="31118D"/>
                </a:solidFill>
                <a:latin typeface="HP001 4 hàng" panose="020B0603050302020204" pitchFamily="34" charset="0"/>
              </a:rPr>
              <a:t>.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4C739A4-D6A9-470C-88AA-AB9C8970991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28805" y="85219"/>
            <a:ext cx="9842981" cy="668756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640518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prestig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8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0" presetClass="exit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E9DB775D-B828-4FF2-95DF-63D2A4B8EDF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9" t="59041" r="37342" b="26783"/>
          <a:stretch/>
        </p:blipFill>
        <p:spPr>
          <a:xfrm rot="20486098">
            <a:off x="1949706" y="459641"/>
            <a:ext cx="3046038" cy="1580853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3CC22B0F-4534-467C-BE47-09B315B079C0}"/>
              </a:ext>
            </a:extLst>
          </p:cNvPr>
          <p:cNvGrpSpPr/>
          <p:nvPr/>
        </p:nvGrpSpPr>
        <p:grpSpPr>
          <a:xfrm>
            <a:off x="1430906" y="638540"/>
            <a:ext cx="10328969" cy="5789268"/>
            <a:chOff x="1430906" y="638540"/>
            <a:chExt cx="10328969" cy="5789268"/>
          </a:xfrm>
        </p:grpSpPr>
        <p:sp>
          <p:nvSpPr>
            <p:cNvPr id="4" name="椭圆 3">
              <a:extLst>
                <a:ext uri="{FF2B5EF4-FFF2-40B4-BE49-F238E27FC236}">
                  <a16:creationId xmlns:a16="http://schemas.microsoft.com/office/drawing/2014/main" id="{BF204159-EF01-4EF0-8DA6-4A8254FE03F0}"/>
                </a:ext>
              </a:extLst>
            </p:cNvPr>
            <p:cNvSpPr/>
            <p:nvPr/>
          </p:nvSpPr>
          <p:spPr>
            <a:xfrm>
              <a:off x="10990161" y="5785413"/>
              <a:ext cx="642395" cy="642395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1EE30B34-073B-4189-A436-F26CC9AB1BB6}"/>
                </a:ext>
              </a:extLst>
            </p:cNvPr>
            <p:cNvSpPr/>
            <p:nvPr/>
          </p:nvSpPr>
          <p:spPr>
            <a:xfrm>
              <a:off x="9526685" y="1521529"/>
              <a:ext cx="335666" cy="335666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椭圆 5">
              <a:extLst>
                <a:ext uri="{FF2B5EF4-FFF2-40B4-BE49-F238E27FC236}">
                  <a16:creationId xmlns:a16="http://schemas.microsoft.com/office/drawing/2014/main" id="{F0508BEB-544C-4FF6-86A9-F509AF6EE93D}"/>
                </a:ext>
              </a:extLst>
            </p:cNvPr>
            <p:cNvSpPr/>
            <p:nvPr/>
          </p:nvSpPr>
          <p:spPr>
            <a:xfrm>
              <a:off x="4245980" y="4689677"/>
              <a:ext cx="163974" cy="163974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椭圆 6">
              <a:extLst>
                <a:ext uri="{FF2B5EF4-FFF2-40B4-BE49-F238E27FC236}">
                  <a16:creationId xmlns:a16="http://schemas.microsoft.com/office/drawing/2014/main" id="{587F9D13-E89A-441F-9EF2-F6E5A39A010D}"/>
                </a:ext>
              </a:extLst>
            </p:cNvPr>
            <p:cNvSpPr/>
            <p:nvPr/>
          </p:nvSpPr>
          <p:spPr>
            <a:xfrm>
              <a:off x="1430906" y="5405378"/>
              <a:ext cx="405115" cy="405115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AA4A7606-A0A9-4DE2-9A54-249F6D71EF7C}"/>
                </a:ext>
              </a:extLst>
            </p:cNvPr>
            <p:cNvSpPr/>
            <p:nvPr/>
          </p:nvSpPr>
          <p:spPr>
            <a:xfrm>
              <a:off x="11148348" y="638540"/>
              <a:ext cx="611527" cy="611527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7FD2CE25-93C7-4288-A6A8-120360F6E22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5" t="25687" r="10077" b="29822"/>
          <a:stretch/>
        </p:blipFill>
        <p:spPr>
          <a:xfrm>
            <a:off x="-257706" y="1069096"/>
            <a:ext cx="11889735" cy="552069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42D4DBF-D6FE-4EE5-B118-0D3A7D686F37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1425" y="5148760"/>
            <a:ext cx="1724757" cy="183663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AF9281F-299F-495F-94F5-3265FC079101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05093" y="1334727"/>
            <a:ext cx="1254898" cy="156763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CD24166-7697-4EB2-8E37-E8481D70236C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045226" y="4067958"/>
            <a:ext cx="1134765" cy="93943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EFFE18C-ABEF-45D3-B217-3DDC88C4A1EC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1302392" y="193933"/>
            <a:ext cx="1265032" cy="75906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0DB5C15-9E78-4607-8DD7-8E40BFE8061E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83501" y="0"/>
            <a:ext cx="1248528" cy="1487297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89939FF-6E58-41C9-B446-7AEA2E355DE9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1009"/>
          <a:stretch/>
        </p:blipFill>
        <p:spPr>
          <a:xfrm>
            <a:off x="9455444" y="5628599"/>
            <a:ext cx="2782856" cy="1246896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53A5889E-0D2A-4A7B-92FE-982CF1201556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-92117" y="3667720"/>
            <a:ext cx="1869420" cy="1121714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8D9E7E80-9468-4D07-B5B3-DA2AC8B63CD9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684187" y="3683514"/>
            <a:ext cx="689851" cy="571106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59F2C01-1B6C-4FA2-B225-7125CDCF858F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2825785" y="5657433"/>
            <a:ext cx="805157" cy="48312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BD4802EF-B66B-4288-B816-51817283D1B3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10368880" y="1888607"/>
            <a:ext cx="1869420" cy="1121714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C8FD4A3C-B83E-4719-BC9C-4ADAEB725AB4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9721733" y="4666852"/>
            <a:ext cx="846975" cy="508213"/>
          </a:xfrm>
          <a:prstGeom prst="rect">
            <a:avLst/>
          </a:prstGeom>
        </p:spPr>
      </p:pic>
      <p:pic>
        <p:nvPicPr>
          <p:cNvPr id="31" name="5bfd36810efa4">
            <a:hlinkClick r:id="" action="ppaction://media"/>
            <a:extLst>
              <a:ext uri="{FF2B5EF4-FFF2-40B4-BE49-F238E27FC236}">
                <a16:creationId xmlns:a16="http://schemas.microsoft.com/office/drawing/2014/main" id="{FC15422C-87E5-4E05-8FA6-D9A13E97DC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577301" y="-1869463"/>
            <a:ext cx="487363" cy="48736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331269" y="1723143"/>
            <a:ext cx="8813952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0" b="1" dirty="0" err="1">
                <a:ln w="28575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glow rad="63500">
                    <a:schemeClr val="accent6">
                      <a:satMod val="175000"/>
                      <a:alpha val="39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UVN Banh Mi" pitchFamily="2" charset="0"/>
                <a:cs typeface="Times New Roman" pitchFamily="18" charset="0"/>
              </a:rPr>
              <a:t>Chào</a:t>
            </a:r>
            <a:r>
              <a:rPr lang="en-US" sz="8000" b="1" dirty="0">
                <a:ln w="28575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glow rad="63500">
                    <a:schemeClr val="accent6">
                      <a:satMod val="175000"/>
                      <a:alpha val="39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UVN Banh Mi" pitchFamily="2" charset="0"/>
                <a:cs typeface="Times New Roman" pitchFamily="18" charset="0"/>
              </a:rPr>
              <a:t> </a:t>
            </a:r>
            <a:r>
              <a:rPr lang="en-US" sz="8000" b="1" dirty="0" err="1">
                <a:ln w="28575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glow rad="63500">
                    <a:schemeClr val="accent6">
                      <a:satMod val="175000"/>
                      <a:alpha val="39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UVN Banh Mi" pitchFamily="2" charset="0"/>
                <a:cs typeface="Times New Roman" pitchFamily="18" charset="0"/>
              </a:rPr>
              <a:t>tạm</a:t>
            </a:r>
            <a:r>
              <a:rPr lang="en-US" sz="8000" b="1" dirty="0">
                <a:ln w="28575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glow rad="63500">
                    <a:schemeClr val="accent6">
                      <a:satMod val="175000"/>
                      <a:alpha val="39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UVN Banh Mi" pitchFamily="2" charset="0"/>
                <a:cs typeface="Times New Roman" pitchFamily="18" charset="0"/>
              </a:rPr>
              <a:t> </a:t>
            </a:r>
            <a:r>
              <a:rPr lang="en-US" sz="8000" b="1" dirty="0" err="1">
                <a:ln w="28575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glow rad="63500">
                    <a:schemeClr val="accent6">
                      <a:satMod val="175000"/>
                      <a:alpha val="39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UVN Banh Mi" pitchFamily="2" charset="0"/>
                <a:cs typeface="Times New Roman" pitchFamily="18" charset="0"/>
              </a:rPr>
              <a:t>biệt</a:t>
            </a:r>
            <a:endParaRPr lang="en-US" sz="8000" b="1" dirty="0">
              <a:ln w="28575">
                <a:solidFill>
                  <a:schemeClr val="bg1"/>
                </a:solidFill>
              </a:ln>
              <a:solidFill>
                <a:srgbClr val="00B050"/>
              </a:solidFill>
              <a:effectLst>
                <a:glow rad="63500">
                  <a:schemeClr val="accent6">
                    <a:satMod val="175000"/>
                    <a:alpha val="39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UVN Banh Mi" pitchFamily="2" charset="0"/>
              <a:cs typeface="Times New Roman" pitchFamily="18" charset="0"/>
            </a:endParaRPr>
          </a:p>
          <a:p>
            <a:pPr algn="ctr"/>
            <a:r>
              <a:rPr lang="en-US" sz="8000" b="1" dirty="0" err="1">
                <a:ln w="28575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glow rad="63500">
                    <a:schemeClr val="accent6">
                      <a:satMod val="175000"/>
                      <a:alpha val="39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UVN Banh Mi" pitchFamily="2" charset="0"/>
                <a:cs typeface="Times New Roman" pitchFamily="18" charset="0"/>
              </a:rPr>
              <a:t>Hẹn</a:t>
            </a:r>
            <a:r>
              <a:rPr lang="en-US" sz="8000" b="1" dirty="0">
                <a:ln w="28575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glow rad="63500">
                    <a:schemeClr val="accent6">
                      <a:satMod val="175000"/>
                      <a:alpha val="39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UVN Banh Mi" pitchFamily="2" charset="0"/>
                <a:cs typeface="Times New Roman" pitchFamily="18" charset="0"/>
              </a:rPr>
              <a:t> </a:t>
            </a:r>
            <a:r>
              <a:rPr lang="en-US" sz="8000" b="1" dirty="0" err="1">
                <a:ln w="28575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glow rad="63500">
                    <a:schemeClr val="accent6">
                      <a:satMod val="175000"/>
                      <a:alpha val="39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UVN Banh Mi" pitchFamily="2" charset="0"/>
                <a:cs typeface="Times New Roman" pitchFamily="18" charset="0"/>
              </a:rPr>
              <a:t>gặp</a:t>
            </a:r>
            <a:r>
              <a:rPr lang="en-US" sz="8000" b="1" dirty="0">
                <a:ln w="28575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glow rad="63500">
                    <a:schemeClr val="accent6">
                      <a:satMod val="175000"/>
                      <a:alpha val="39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UVN Banh Mi" pitchFamily="2" charset="0"/>
                <a:cs typeface="Times New Roman" pitchFamily="18" charset="0"/>
              </a:rPr>
              <a:t> </a:t>
            </a:r>
            <a:r>
              <a:rPr lang="en-US" sz="8000" b="1" dirty="0" err="1">
                <a:ln w="28575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glow rad="63500">
                    <a:schemeClr val="accent6">
                      <a:satMod val="175000"/>
                      <a:alpha val="39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UVN Banh Mi" pitchFamily="2" charset="0"/>
                <a:cs typeface="Times New Roman" pitchFamily="18" charset="0"/>
              </a:rPr>
              <a:t>lại</a:t>
            </a:r>
            <a:r>
              <a:rPr lang="en-US" sz="8000" b="1" dirty="0">
                <a:ln w="28575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glow rad="63500">
                    <a:schemeClr val="accent6">
                      <a:satMod val="175000"/>
                      <a:alpha val="39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UVN Banh Mi" pitchFamily="2" charset="0"/>
                <a:cs typeface="Times New Roman" pitchFamily="18" charset="0"/>
              </a:rPr>
              <a:t> </a:t>
            </a:r>
            <a:r>
              <a:rPr lang="en-US" sz="8000" b="1" dirty="0" err="1">
                <a:ln w="28575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glow rad="63500">
                    <a:schemeClr val="accent6">
                      <a:satMod val="175000"/>
                      <a:alpha val="39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UVN Banh Mi" pitchFamily="2" charset="0"/>
                <a:cs typeface="Times New Roman" pitchFamily="18" charset="0"/>
              </a:rPr>
              <a:t>các</a:t>
            </a:r>
            <a:r>
              <a:rPr lang="en-US" sz="8000" b="1" dirty="0">
                <a:ln w="28575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glow rad="63500">
                    <a:schemeClr val="accent6">
                      <a:satMod val="175000"/>
                      <a:alpha val="39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UVN Banh Mi" pitchFamily="2" charset="0"/>
                <a:cs typeface="Times New Roman" pitchFamily="18" charset="0"/>
              </a:rPr>
              <a:t> con! </a:t>
            </a:r>
          </a:p>
        </p:txBody>
      </p:sp>
      <p:pic>
        <p:nvPicPr>
          <p:cNvPr id="29" name="图片 6">
            <a:extLst>
              <a:ext uri="{FF2B5EF4-FFF2-40B4-BE49-F238E27FC236}">
                <a16:creationId xmlns:a16="http://schemas.microsoft.com/office/drawing/2014/main" id="{5B0CAB89-445F-470E-840C-54C5DA35E9D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1786" y="-384251"/>
            <a:ext cx="1576178" cy="1571918"/>
          </a:xfrm>
          <a:prstGeom prst="rect">
            <a:avLst/>
          </a:prstGeom>
        </p:spPr>
      </p:pic>
      <p:pic>
        <p:nvPicPr>
          <p:cNvPr id="3" name="TV10">
            <a:hlinkClick r:id="" action="ppaction://media"/>
            <a:extLst>
              <a:ext uri="{FF2B5EF4-FFF2-40B4-BE49-F238E27FC236}">
                <a16:creationId xmlns:a16="http://schemas.microsoft.com/office/drawing/2014/main" id="{05BB82DC-BD62-4192-8F1D-9B355DBCAE9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21514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7549409" y="-11985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070082"/>
      </p:ext>
    </p:extLst>
  </p:cSld>
  <p:clrMapOvr>
    <a:masterClrMapping/>
  </p:clrMapOvr>
  <p:transition spd="slow" advClick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41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7679"/>
                            </p:stCondLst>
                            <p:childTnLst>
                              <p:par>
                                <p:cTn id="7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8929"/>
                            </p:stCondLst>
                            <p:childTnLst>
                              <p:par>
                                <p:cTn id="8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88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: 圆角 30">
            <a:extLst>
              <a:ext uri="{FF2B5EF4-FFF2-40B4-BE49-F238E27FC236}">
                <a16:creationId xmlns:a16="http://schemas.microsoft.com/office/drawing/2014/main" id="{88A78CB4-140B-4A34-983D-C1761E5F9B8A}"/>
              </a:ext>
            </a:extLst>
          </p:cNvPr>
          <p:cNvSpPr/>
          <p:nvPr/>
        </p:nvSpPr>
        <p:spPr>
          <a:xfrm>
            <a:off x="1369587" y="421745"/>
            <a:ext cx="10183358" cy="630963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50006D7E-6632-4DC3-B288-8D51AB2CE44B}"/>
              </a:ext>
            </a:extLst>
          </p:cNvPr>
          <p:cNvGrpSpPr/>
          <p:nvPr/>
        </p:nvGrpSpPr>
        <p:grpSpPr>
          <a:xfrm>
            <a:off x="-1578011" y="638540"/>
            <a:ext cx="13337886" cy="5789268"/>
            <a:chOff x="-1578011" y="638540"/>
            <a:chExt cx="13337886" cy="5789268"/>
          </a:xfrm>
        </p:grpSpPr>
        <p:sp>
          <p:nvSpPr>
            <p:cNvPr id="3" name="椭圆 2">
              <a:extLst>
                <a:ext uri="{FF2B5EF4-FFF2-40B4-BE49-F238E27FC236}">
                  <a16:creationId xmlns:a16="http://schemas.microsoft.com/office/drawing/2014/main" id="{319A1E0A-2470-4827-919C-F76F1F450CCC}"/>
                </a:ext>
              </a:extLst>
            </p:cNvPr>
            <p:cNvSpPr/>
            <p:nvPr/>
          </p:nvSpPr>
          <p:spPr>
            <a:xfrm>
              <a:off x="-1578011" y="4004841"/>
              <a:ext cx="2210765" cy="2210765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椭圆 3">
              <a:extLst>
                <a:ext uri="{FF2B5EF4-FFF2-40B4-BE49-F238E27FC236}">
                  <a16:creationId xmlns:a16="http://schemas.microsoft.com/office/drawing/2014/main" id="{48B04B77-152A-4F06-A4B8-9B4E9366EC9C}"/>
                </a:ext>
              </a:extLst>
            </p:cNvPr>
            <p:cNvSpPr/>
            <p:nvPr/>
          </p:nvSpPr>
          <p:spPr>
            <a:xfrm>
              <a:off x="10990161" y="5785413"/>
              <a:ext cx="642395" cy="642395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70E96FE1-1B38-4EBA-A192-0977CFBD8952}"/>
                </a:ext>
              </a:extLst>
            </p:cNvPr>
            <p:cNvSpPr/>
            <p:nvPr/>
          </p:nvSpPr>
          <p:spPr>
            <a:xfrm>
              <a:off x="9526685" y="1521529"/>
              <a:ext cx="335666" cy="335666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椭圆 5">
              <a:extLst>
                <a:ext uri="{FF2B5EF4-FFF2-40B4-BE49-F238E27FC236}">
                  <a16:creationId xmlns:a16="http://schemas.microsoft.com/office/drawing/2014/main" id="{ED8908C6-1425-47F9-AF18-DF2B25BF6290}"/>
                </a:ext>
              </a:extLst>
            </p:cNvPr>
            <p:cNvSpPr/>
            <p:nvPr/>
          </p:nvSpPr>
          <p:spPr>
            <a:xfrm>
              <a:off x="3184025" y="5552054"/>
              <a:ext cx="163974" cy="163974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椭圆 6">
              <a:extLst>
                <a:ext uri="{FF2B5EF4-FFF2-40B4-BE49-F238E27FC236}">
                  <a16:creationId xmlns:a16="http://schemas.microsoft.com/office/drawing/2014/main" id="{99118130-1DD8-401A-A17D-CEFFF04810FE}"/>
                </a:ext>
              </a:extLst>
            </p:cNvPr>
            <p:cNvSpPr/>
            <p:nvPr/>
          </p:nvSpPr>
          <p:spPr>
            <a:xfrm>
              <a:off x="1430906" y="5405378"/>
              <a:ext cx="405115" cy="405115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5FC2655E-40A6-4A02-94E0-A4AC7BFC3CE9}"/>
                </a:ext>
              </a:extLst>
            </p:cNvPr>
            <p:cNvSpPr/>
            <p:nvPr/>
          </p:nvSpPr>
          <p:spPr>
            <a:xfrm>
              <a:off x="11148348" y="638540"/>
              <a:ext cx="611527" cy="611527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8" name="图片 27">
            <a:extLst>
              <a:ext uri="{FF2B5EF4-FFF2-40B4-BE49-F238E27FC236}">
                <a16:creationId xmlns:a16="http://schemas.microsoft.com/office/drawing/2014/main" id="{4BD01CED-E8FB-46CB-851F-AF58731434E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21221" y="5507516"/>
            <a:ext cx="722177" cy="43333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2064252F-B3C1-4F9D-982C-5A39DB0D6CE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10819794" y="1859651"/>
            <a:ext cx="983127" cy="589909"/>
          </a:xfrm>
          <a:prstGeom prst="rect">
            <a:avLst/>
          </a:prstGeom>
        </p:spPr>
      </p:pic>
      <p:sp>
        <p:nvSpPr>
          <p:cNvPr id="32" name="矩形: 圆角 31">
            <a:extLst>
              <a:ext uri="{FF2B5EF4-FFF2-40B4-BE49-F238E27FC236}">
                <a16:creationId xmlns:a16="http://schemas.microsoft.com/office/drawing/2014/main" id="{72456563-83B7-43FB-96E8-6C3CBDFB7999}"/>
              </a:ext>
            </a:extLst>
          </p:cNvPr>
          <p:cNvSpPr/>
          <p:nvPr/>
        </p:nvSpPr>
        <p:spPr>
          <a:xfrm>
            <a:off x="1732296" y="936332"/>
            <a:ext cx="9298377" cy="5491476"/>
          </a:xfrm>
          <a:prstGeom prst="roundRect">
            <a:avLst>
              <a:gd name="adj" fmla="val 13815"/>
            </a:avLst>
          </a:prstGeom>
          <a:noFill/>
          <a:ln w="57150" cap="rnd">
            <a:solidFill>
              <a:srgbClr val="F4DC41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DBEBA32F-2309-4118-95E2-D58407023EED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1007906" y="4202844"/>
            <a:ext cx="1254898" cy="1567639"/>
          </a:xfrm>
          <a:prstGeom prst="rect">
            <a:avLst/>
          </a:prstGeom>
        </p:spPr>
      </p:pic>
      <p:pic>
        <p:nvPicPr>
          <p:cNvPr id="43" name="图片 10">
            <a:extLst>
              <a:ext uri="{FF2B5EF4-FFF2-40B4-BE49-F238E27FC236}">
                <a16:creationId xmlns:a16="http://schemas.microsoft.com/office/drawing/2014/main" id="{578A58F8-ED6C-4EF8-A3C9-90B36064D522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741245" flipH="1" flipV="1">
            <a:off x="7820562" y="813585"/>
            <a:ext cx="488906" cy="635677"/>
          </a:xfrm>
          <a:prstGeom prst="rect">
            <a:avLst/>
          </a:prstGeom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7055ED0E-A470-41A0-B694-5C944F4AB5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1" t="19754" r="8332" b="11111"/>
          <a:stretch/>
        </p:blipFill>
        <p:spPr bwMode="auto">
          <a:xfrm>
            <a:off x="2592331" y="711581"/>
            <a:ext cx="7954735" cy="601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" name="Rectangle 60">
            <a:extLst>
              <a:ext uri="{FF2B5EF4-FFF2-40B4-BE49-F238E27FC236}">
                <a16:creationId xmlns:a16="http://schemas.microsoft.com/office/drawing/2014/main" id="{D541838E-C85A-4CAA-A5A7-EF2E08A53032}"/>
              </a:ext>
            </a:extLst>
          </p:cNvPr>
          <p:cNvSpPr/>
          <p:nvPr/>
        </p:nvSpPr>
        <p:spPr>
          <a:xfrm>
            <a:off x="4022561" y="711581"/>
            <a:ext cx="1243110" cy="94014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0701D4DF-8D72-4E6C-B8BF-C3A7E2F7DBB4}"/>
              </a:ext>
            </a:extLst>
          </p:cNvPr>
          <p:cNvSpPr/>
          <p:nvPr/>
        </p:nvSpPr>
        <p:spPr>
          <a:xfrm>
            <a:off x="6624139" y="711581"/>
            <a:ext cx="1212738" cy="94014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5BABE659-DE50-4408-B281-D705454FBCD9}"/>
              </a:ext>
            </a:extLst>
          </p:cNvPr>
          <p:cNvSpPr/>
          <p:nvPr/>
        </p:nvSpPr>
        <p:spPr>
          <a:xfrm>
            <a:off x="5331945" y="711581"/>
            <a:ext cx="1280850" cy="94014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75660B17-488A-4FCC-829F-A3708C4B50E8}"/>
              </a:ext>
            </a:extLst>
          </p:cNvPr>
          <p:cNvSpPr/>
          <p:nvPr/>
        </p:nvSpPr>
        <p:spPr>
          <a:xfrm>
            <a:off x="9146262" y="711581"/>
            <a:ext cx="1243801" cy="93020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53697BF5-F754-4876-B688-351D666D2EE7}"/>
              </a:ext>
            </a:extLst>
          </p:cNvPr>
          <p:cNvSpPr/>
          <p:nvPr/>
        </p:nvSpPr>
        <p:spPr>
          <a:xfrm>
            <a:off x="7884234" y="703033"/>
            <a:ext cx="1293432" cy="93875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3CF33B1E-6B08-40F5-91A5-F1783CC1D36A}"/>
              </a:ext>
            </a:extLst>
          </p:cNvPr>
          <p:cNvSpPr/>
          <p:nvPr/>
        </p:nvSpPr>
        <p:spPr>
          <a:xfrm>
            <a:off x="2747491" y="4658227"/>
            <a:ext cx="1169355" cy="9283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4EA65D20-F01F-4343-A087-68F6C30E612E}"/>
              </a:ext>
            </a:extLst>
          </p:cNvPr>
          <p:cNvSpPr/>
          <p:nvPr/>
        </p:nvSpPr>
        <p:spPr>
          <a:xfrm>
            <a:off x="2715834" y="3683263"/>
            <a:ext cx="1201013" cy="8771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78EACAD3-13B9-48E8-8C2D-000AD2AE06E1}"/>
              </a:ext>
            </a:extLst>
          </p:cNvPr>
          <p:cNvSpPr/>
          <p:nvPr/>
        </p:nvSpPr>
        <p:spPr>
          <a:xfrm>
            <a:off x="2747492" y="2729423"/>
            <a:ext cx="1169355" cy="921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44BD170E-9AD7-43E6-82A3-E1F47F4A016B}"/>
              </a:ext>
            </a:extLst>
          </p:cNvPr>
          <p:cNvSpPr/>
          <p:nvPr/>
        </p:nvSpPr>
        <p:spPr>
          <a:xfrm>
            <a:off x="2715835" y="1714048"/>
            <a:ext cx="1201013" cy="94014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3E05712A-FDCB-45A6-91B9-CF655A9558E2}"/>
              </a:ext>
            </a:extLst>
          </p:cNvPr>
          <p:cNvSpPr/>
          <p:nvPr/>
        </p:nvSpPr>
        <p:spPr>
          <a:xfrm>
            <a:off x="2747491" y="5684403"/>
            <a:ext cx="1201013" cy="91109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D5E9AC03-DD45-4432-B979-6D32EA213FAC}"/>
              </a:ext>
            </a:extLst>
          </p:cNvPr>
          <p:cNvSpPr/>
          <p:nvPr/>
        </p:nvSpPr>
        <p:spPr>
          <a:xfrm>
            <a:off x="4012652" y="1692822"/>
            <a:ext cx="1279553" cy="96136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7C4728AB-458D-401A-BBE6-F61BE0F696C5}"/>
              </a:ext>
            </a:extLst>
          </p:cNvPr>
          <p:cNvSpPr txBox="1"/>
          <p:nvPr/>
        </p:nvSpPr>
        <p:spPr>
          <a:xfrm>
            <a:off x="12457914" y="638540"/>
            <a:ext cx="1524000" cy="1313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76F587D9-11A2-4B02-9976-41891D998F50}"/>
              </a:ext>
            </a:extLst>
          </p:cNvPr>
          <p:cNvCxnSpPr/>
          <p:nvPr/>
        </p:nvCxnSpPr>
        <p:spPr>
          <a:xfrm>
            <a:off x="12872104" y="961628"/>
            <a:ext cx="192850" cy="76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图片 23">
            <a:extLst>
              <a:ext uri="{FF2B5EF4-FFF2-40B4-BE49-F238E27FC236}">
                <a16:creationId xmlns:a16="http://schemas.microsoft.com/office/drawing/2014/main" id="{48AFE031-4983-4E9A-ACCC-F77C6E8515F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9" t="59041" r="37342" b="26783"/>
          <a:stretch/>
        </p:blipFill>
        <p:spPr>
          <a:xfrm>
            <a:off x="9933132" y="5645164"/>
            <a:ext cx="2392748" cy="1366028"/>
          </a:xfrm>
          <a:prstGeom prst="rect">
            <a:avLst/>
          </a:prstGeom>
        </p:spPr>
      </p:pic>
      <p:pic>
        <p:nvPicPr>
          <p:cNvPr id="74" name="图片 6">
            <a:extLst>
              <a:ext uri="{FF2B5EF4-FFF2-40B4-BE49-F238E27FC236}">
                <a16:creationId xmlns:a16="http://schemas.microsoft.com/office/drawing/2014/main" id="{5B0CAB89-445F-470E-840C-54C5DA35E9D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1786" y="-384251"/>
            <a:ext cx="1576178" cy="1571918"/>
          </a:xfrm>
          <a:prstGeom prst="rect">
            <a:avLst/>
          </a:prstGeom>
        </p:spPr>
      </p:pic>
      <p:sp>
        <p:nvSpPr>
          <p:cNvPr id="75" name="11">
            <a:extLst>
              <a:ext uri="{FF2B5EF4-FFF2-40B4-BE49-F238E27FC236}">
                <a16:creationId xmlns:a16="http://schemas.microsoft.com/office/drawing/2014/main" id="{04BB64B2-C77B-4DDF-A6C2-8F88B749637B}"/>
              </a:ext>
            </a:extLst>
          </p:cNvPr>
          <p:cNvSpPr txBox="1"/>
          <p:nvPr/>
        </p:nvSpPr>
        <p:spPr>
          <a:xfrm>
            <a:off x="-5770" y="14562"/>
            <a:ext cx="2074703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>
                <a:ln w="0">
                  <a:noFill/>
                </a:ln>
                <a:solidFill>
                  <a:srgbClr val="0070C0"/>
                </a:solidFill>
                <a:cs typeface="+mn-ea"/>
                <a:sym typeface="+mn-lt"/>
              </a:rPr>
              <a:t>1. </a:t>
            </a:r>
            <a:r>
              <a:rPr lang="en-US" altLang="zh-CN" sz="5400" b="1" dirty="0" err="1">
                <a:ln w="0">
                  <a:noFill/>
                </a:ln>
                <a:solidFill>
                  <a:srgbClr val="0070C0"/>
                </a:solidFill>
                <a:cs typeface="+mn-ea"/>
                <a:sym typeface="+mn-lt"/>
              </a:rPr>
              <a:t>Đọc</a:t>
            </a:r>
            <a:endParaRPr lang="zh-CN" altLang="en-US" sz="5400" b="1" dirty="0">
              <a:ln w="0">
                <a:noFill/>
              </a:ln>
              <a:solidFill>
                <a:srgbClr val="0070C0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70781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flash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0" presetClass="exit" presetSubtype="0" fill="hold" grpId="0" nodeType="withEffect">
                                  <p:stCondLst>
                                    <p:cond delay="520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0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6" presetClass="exit" presetSubtype="32" fill="hold" grpId="0" nodeType="withEffect">
                                  <p:stCondLst>
                                    <p:cond delay="72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xit" presetSubtype="32" fill="hold" grpId="0" nodeType="withEffect">
                                  <p:stCondLst>
                                    <p:cond delay="92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2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7" presetClass="exit" presetSubtype="10" fill="hold" grpId="0" nodeType="withEffect">
                                  <p:stCondLst>
                                    <p:cond delay="112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2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6" presetClass="exit" presetSubtype="32" fill="hold" grpId="0" nodeType="withEffect">
                                  <p:stCondLst>
                                    <p:cond delay="132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5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2" presetClass="exit" presetSubtype="4" fill="hold" grpId="0" nodeType="withEffect">
                                  <p:stCondLst>
                                    <p:cond delay="152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8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xit" presetSubtype="0" fill="hold" grpId="0" nodeType="withEffect">
                                  <p:stCondLst>
                                    <p:cond delay="17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xit" presetSubtype="4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2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3" presetClass="exit" presetSubtype="0" fill="hold" grpId="0" nodeType="withEffect">
                                  <p:stCondLst>
                                    <p:cond delay="211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2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2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200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0" nodeType="withEffect">
                                  <p:stCondLst>
                                    <p:cond delay="5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: 圆角 30">
            <a:extLst>
              <a:ext uri="{FF2B5EF4-FFF2-40B4-BE49-F238E27FC236}">
                <a16:creationId xmlns:a16="http://schemas.microsoft.com/office/drawing/2014/main" id="{88A78CB4-140B-4A34-983D-C1761E5F9B8A}"/>
              </a:ext>
            </a:extLst>
          </p:cNvPr>
          <p:cNvSpPr/>
          <p:nvPr/>
        </p:nvSpPr>
        <p:spPr>
          <a:xfrm>
            <a:off x="1369587" y="421745"/>
            <a:ext cx="10183358" cy="630963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50006D7E-6632-4DC3-B288-8D51AB2CE44B}"/>
              </a:ext>
            </a:extLst>
          </p:cNvPr>
          <p:cNvGrpSpPr/>
          <p:nvPr/>
        </p:nvGrpSpPr>
        <p:grpSpPr>
          <a:xfrm>
            <a:off x="-1578011" y="638540"/>
            <a:ext cx="13337886" cy="5789268"/>
            <a:chOff x="-1578011" y="638540"/>
            <a:chExt cx="13337886" cy="5789268"/>
          </a:xfrm>
        </p:grpSpPr>
        <p:sp>
          <p:nvSpPr>
            <p:cNvPr id="3" name="椭圆 2">
              <a:extLst>
                <a:ext uri="{FF2B5EF4-FFF2-40B4-BE49-F238E27FC236}">
                  <a16:creationId xmlns:a16="http://schemas.microsoft.com/office/drawing/2014/main" id="{319A1E0A-2470-4827-919C-F76F1F450CCC}"/>
                </a:ext>
              </a:extLst>
            </p:cNvPr>
            <p:cNvSpPr/>
            <p:nvPr/>
          </p:nvSpPr>
          <p:spPr>
            <a:xfrm>
              <a:off x="-1578011" y="4004841"/>
              <a:ext cx="2210765" cy="2210765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椭圆 3">
              <a:extLst>
                <a:ext uri="{FF2B5EF4-FFF2-40B4-BE49-F238E27FC236}">
                  <a16:creationId xmlns:a16="http://schemas.microsoft.com/office/drawing/2014/main" id="{48B04B77-152A-4F06-A4B8-9B4E9366EC9C}"/>
                </a:ext>
              </a:extLst>
            </p:cNvPr>
            <p:cNvSpPr/>
            <p:nvPr/>
          </p:nvSpPr>
          <p:spPr>
            <a:xfrm>
              <a:off x="10990161" y="5785413"/>
              <a:ext cx="642395" cy="642395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70E96FE1-1B38-4EBA-A192-0977CFBD8952}"/>
                </a:ext>
              </a:extLst>
            </p:cNvPr>
            <p:cNvSpPr/>
            <p:nvPr/>
          </p:nvSpPr>
          <p:spPr>
            <a:xfrm>
              <a:off x="9526685" y="1521529"/>
              <a:ext cx="335666" cy="335666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" name="椭圆 5">
              <a:extLst>
                <a:ext uri="{FF2B5EF4-FFF2-40B4-BE49-F238E27FC236}">
                  <a16:creationId xmlns:a16="http://schemas.microsoft.com/office/drawing/2014/main" id="{ED8908C6-1425-47F9-AF18-DF2B25BF6290}"/>
                </a:ext>
              </a:extLst>
            </p:cNvPr>
            <p:cNvSpPr/>
            <p:nvPr/>
          </p:nvSpPr>
          <p:spPr>
            <a:xfrm>
              <a:off x="3184025" y="5552054"/>
              <a:ext cx="163974" cy="163974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椭圆 6">
              <a:extLst>
                <a:ext uri="{FF2B5EF4-FFF2-40B4-BE49-F238E27FC236}">
                  <a16:creationId xmlns:a16="http://schemas.microsoft.com/office/drawing/2014/main" id="{99118130-1DD8-401A-A17D-CEFFF04810FE}"/>
                </a:ext>
              </a:extLst>
            </p:cNvPr>
            <p:cNvSpPr/>
            <p:nvPr/>
          </p:nvSpPr>
          <p:spPr>
            <a:xfrm>
              <a:off x="1430906" y="5405378"/>
              <a:ext cx="405115" cy="405115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5FC2655E-40A6-4A02-94E0-A4AC7BFC3CE9}"/>
                </a:ext>
              </a:extLst>
            </p:cNvPr>
            <p:cNvSpPr/>
            <p:nvPr/>
          </p:nvSpPr>
          <p:spPr>
            <a:xfrm>
              <a:off x="11148348" y="638540"/>
              <a:ext cx="611527" cy="611527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28" name="图片 27">
            <a:extLst>
              <a:ext uri="{FF2B5EF4-FFF2-40B4-BE49-F238E27FC236}">
                <a16:creationId xmlns:a16="http://schemas.microsoft.com/office/drawing/2014/main" id="{4BD01CED-E8FB-46CB-851F-AF58731434E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21221" y="5507516"/>
            <a:ext cx="722177" cy="43333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2064252F-B3C1-4F9D-982C-5A39DB0D6CE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10819794" y="1859651"/>
            <a:ext cx="983127" cy="589909"/>
          </a:xfrm>
          <a:prstGeom prst="rect">
            <a:avLst/>
          </a:prstGeom>
        </p:spPr>
      </p:pic>
      <p:sp>
        <p:nvSpPr>
          <p:cNvPr id="32" name="矩形: 圆角 31">
            <a:extLst>
              <a:ext uri="{FF2B5EF4-FFF2-40B4-BE49-F238E27FC236}">
                <a16:creationId xmlns:a16="http://schemas.microsoft.com/office/drawing/2014/main" id="{72456563-83B7-43FB-96E8-6C3CBDFB7999}"/>
              </a:ext>
            </a:extLst>
          </p:cNvPr>
          <p:cNvSpPr/>
          <p:nvPr/>
        </p:nvSpPr>
        <p:spPr>
          <a:xfrm>
            <a:off x="1732296" y="936332"/>
            <a:ext cx="9298377" cy="5491476"/>
          </a:xfrm>
          <a:prstGeom prst="roundRect">
            <a:avLst>
              <a:gd name="adj" fmla="val 13815"/>
            </a:avLst>
          </a:prstGeom>
          <a:noFill/>
          <a:ln w="57150" cap="rnd">
            <a:solidFill>
              <a:srgbClr val="F4DC41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DBEBA32F-2309-4118-95E2-D58407023EED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628678" y="3993725"/>
            <a:ext cx="1254898" cy="1567639"/>
          </a:xfrm>
          <a:prstGeom prst="rect">
            <a:avLst/>
          </a:prstGeom>
        </p:spPr>
      </p:pic>
      <p:pic>
        <p:nvPicPr>
          <p:cNvPr id="43" name="图片 10">
            <a:extLst>
              <a:ext uri="{FF2B5EF4-FFF2-40B4-BE49-F238E27FC236}">
                <a16:creationId xmlns:a16="http://schemas.microsoft.com/office/drawing/2014/main" id="{578A58F8-ED6C-4EF8-A3C9-90B36064D522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741245" flipH="1" flipV="1">
            <a:off x="7820562" y="813585"/>
            <a:ext cx="488906" cy="635677"/>
          </a:xfrm>
          <a:prstGeom prst="rect">
            <a:avLst/>
          </a:prstGeom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7055ED0E-A470-41A0-B694-5C944F4AB5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1" t="19754" r="8332" b="11111"/>
          <a:stretch/>
        </p:blipFill>
        <p:spPr bwMode="auto">
          <a:xfrm>
            <a:off x="2567424" y="612876"/>
            <a:ext cx="7954735" cy="601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893050B0-CBD4-4288-B010-EAE11CCC1A0B}"/>
              </a:ext>
            </a:extLst>
          </p:cNvPr>
          <p:cNvSpPr/>
          <p:nvPr/>
        </p:nvSpPr>
        <p:spPr>
          <a:xfrm>
            <a:off x="2843899" y="3528044"/>
            <a:ext cx="3480816" cy="31302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che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42DA7D6-B438-4863-B29D-0E4AE4765741}"/>
              </a:ext>
            </a:extLst>
          </p:cNvPr>
          <p:cNvSpPr/>
          <p:nvPr/>
        </p:nvSpPr>
        <p:spPr>
          <a:xfrm>
            <a:off x="5190746" y="1641512"/>
            <a:ext cx="1245355" cy="906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kê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38B35D4-469E-47DC-8B4E-FD70399CC114}"/>
              </a:ext>
            </a:extLst>
          </p:cNvPr>
          <p:cNvSpPr/>
          <p:nvPr/>
        </p:nvSpPr>
        <p:spPr>
          <a:xfrm>
            <a:off x="6484020" y="1452359"/>
            <a:ext cx="1505712" cy="12252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ki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C8DD392E-BBCD-4FBE-BB52-997C134321F1}"/>
              </a:ext>
            </a:extLst>
          </p:cNvPr>
          <p:cNvSpPr/>
          <p:nvPr/>
        </p:nvSpPr>
        <p:spPr>
          <a:xfrm>
            <a:off x="4085331" y="2409428"/>
            <a:ext cx="981183" cy="12413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he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C88945C-CDA2-4877-8F7F-F18FD6C35563}"/>
              </a:ext>
            </a:extLst>
          </p:cNvPr>
          <p:cNvSpPr/>
          <p:nvPr/>
        </p:nvSpPr>
        <p:spPr>
          <a:xfrm>
            <a:off x="5100042" y="2128360"/>
            <a:ext cx="1429512" cy="17556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hê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1BE7ADE5-9FF3-46B6-A229-6149BE1F749E}"/>
              </a:ext>
            </a:extLst>
          </p:cNvPr>
          <p:cNvSpPr/>
          <p:nvPr/>
        </p:nvSpPr>
        <p:spPr>
          <a:xfrm>
            <a:off x="6057251" y="2177780"/>
            <a:ext cx="1981200" cy="18409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hi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763AABF6-D662-4B4E-823F-86ADAA3ABEE0}"/>
              </a:ext>
            </a:extLst>
          </p:cNvPr>
          <p:cNvSpPr/>
          <p:nvPr/>
        </p:nvSpPr>
        <p:spPr>
          <a:xfrm>
            <a:off x="6738722" y="1533128"/>
            <a:ext cx="3480816" cy="31302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hu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34F6904C-22F7-43FF-9503-697CD32BF3BE}"/>
              </a:ext>
            </a:extLst>
          </p:cNvPr>
          <p:cNvSpPr/>
          <p:nvPr/>
        </p:nvSpPr>
        <p:spPr>
          <a:xfrm>
            <a:off x="8005656" y="1435157"/>
            <a:ext cx="3358025" cy="3248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hư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B9BBB266-E135-4378-AFA1-3AB2C433C82B}"/>
              </a:ext>
            </a:extLst>
          </p:cNvPr>
          <p:cNvSpPr/>
          <p:nvPr/>
        </p:nvSpPr>
        <p:spPr>
          <a:xfrm>
            <a:off x="2819703" y="2577775"/>
            <a:ext cx="3480816" cy="31302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le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67370FD3-5DA3-4158-B683-69A91EADD4A3}"/>
              </a:ext>
            </a:extLst>
          </p:cNvPr>
          <p:cNvSpPr/>
          <p:nvPr/>
        </p:nvSpPr>
        <p:spPr>
          <a:xfrm>
            <a:off x="4121634" y="2535048"/>
            <a:ext cx="3480816" cy="31302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lê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CE2BC948-D827-4BBB-A35C-FEC72805F13F}"/>
              </a:ext>
            </a:extLst>
          </p:cNvPr>
          <p:cNvSpPr/>
          <p:nvPr/>
        </p:nvSpPr>
        <p:spPr>
          <a:xfrm>
            <a:off x="5359122" y="2554208"/>
            <a:ext cx="3480816" cy="31302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li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B6461139-1D34-4157-966D-3F5D4C6C4FC2}"/>
              </a:ext>
            </a:extLst>
          </p:cNvPr>
          <p:cNvSpPr/>
          <p:nvPr/>
        </p:nvSpPr>
        <p:spPr>
          <a:xfrm>
            <a:off x="6587224" y="2555079"/>
            <a:ext cx="3480816" cy="31302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lu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AD4B5076-9D1D-4070-AA96-89D118AFE881}"/>
              </a:ext>
            </a:extLst>
          </p:cNvPr>
          <p:cNvSpPr/>
          <p:nvPr/>
        </p:nvSpPr>
        <p:spPr>
          <a:xfrm>
            <a:off x="7909317" y="2516000"/>
            <a:ext cx="3480816" cy="31302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lư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04C6EC49-F663-491E-AFAA-9133E7C5B386}"/>
              </a:ext>
            </a:extLst>
          </p:cNvPr>
          <p:cNvSpPr/>
          <p:nvPr/>
        </p:nvSpPr>
        <p:spPr>
          <a:xfrm>
            <a:off x="4106937" y="3515852"/>
            <a:ext cx="3480816" cy="31302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chê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8C9A5430-8A27-4D39-A53C-DCCF6E6F8467}"/>
              </a:ext>
            </a:extLst>
          </p:cNvPr>
          <p:cNvSpPr/>
          <p:nvPr/>
        </p:nvSpPr>
        <p:spPr>
          <a:xfrm>
            <a:off x="5431567" y="3468937"/>
            <a:ext cx="3480816" cy="31302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chi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5901D0A2-2D4C-4527-8FFD-22760E09E6DF}"/>
              </a:ext>
            </a:extLst>
          </p:cNvPr>
          <p:cNvSpPr/>
          <p:nvPr/>
        </p:nvSpPr>
        <p:spPr>
          <a:xfrm>
            <a:off x="6660183" y="3495606"/>
            <a:ext cx="3480816" cy="31302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chu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E9605A03-D902-4FD1-9B1B-DF1B8CD6553C}"/>
              </a:ext>
            </a:extLst>
          </p:cNvPr>
          <p:cNvSpPr/>
          <p:nvPr/>
        </p:nvSpPr>
        <p:spPr>
          <a:xfrm>
            <a:off x="8002342" y="3534685"/>
            <a:ext cx="3480816" cy="31302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chư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27F6AC17-98A3-4E8A-98CD-25C88E46F53A}"/>
              </a:ext>
            </a:extLst>
          </p:cNvPr>
          <p:cNvSpPr/>
          <p:nvPr/>
        </p:nvSpPr>
        <p:spPr>
          <a:xfrm>
            <a:off x="2863764" y="4453929"/>
            <a:ext cx="3480816" cy="31302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khe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413D9A66-2145-40F9-A4DF-2444047F7E61}"/>
              </a:ext>
            </a:extLst>
          </p:cNvPr>
          <p:cNvSpPr/>
          <p:nvPr/>
        </p:nvSpPr>
        <p:spPr>
          <a:xfrm>
            <a:off x="4131977" y="4448543"/>
            <a:ext cx="3480816" cy="31302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khê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B83F6BFA-FFA3-444F-A939-48E541FE7A34}"/>
              </a:ext>
            </a:extLst>
          </p:cNvPr>
          <p:cNvSpPr/>
          <p:nvPr/>
        </p:nvSpPr>
        <p:spPr>
          <a:xfrm>
            <a:off x="5382799" y="4425460"/>
            <a:ext cx="3480816" cy="31677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khi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D189FC76-B942-4981-8F02-BFD668985BC1}"/>
              </a:ext>
            </a:extLst>
          </p:cNvPr>
          <p:cNvSpPr/>
          <p:nvPr/>
        </p:nvSpPr>
        <p:spPr>
          <a:xfrm>
            <a:off x="6674306" y="4400974"/>
            <a:ext cx="3480816" cy="31302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khu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B31F3A78-664F-4543-B2A4-80E601F79068}"/>
              </a:ext>
            </a:extLst>
          </p:cNvPr>
          <p:cNvSpPr/>
          <p:nvPr/>
        </p:nvSpPr>
        <p:spPr>
          <a:xfrm>
            <a:off x="8080795" y="4400974"/>
            <a:ext cx="3249634" cy="31922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khư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7C4728AB-458D-401A-BBE6-F61BE0F696C5}"/>
              </a:ext>
            </a:extLst>
          </p:cNvPr>
          <p:cNvSpPr txBox="1"/>
          <p:nvPr/>
        </p:nvSpPr>
        <p:spPr>
          <a:xfrm>
            <a:off x="12457914" y="638540"/>
            <a:ext cx="1524000" cy="1313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76F587D9-11A2-4B02-9976-41891D998F50}"/>
              </a:ext>
            </a:extLst>
          </p:cNvPr>
          <p:cNvCxnSpPr/>
          <p:nvPr/>
        </p:nvCxnSpPr>
        <p:spPr>
          <a:xfrm>
            <a:off x="12872104" y="961628"/>
            <a:ext cx="192850" cy="76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图片 23">
            <a:extLst>
              <a:ext uri="{FF2B5EF4-FFF2-40B4-BE49-F238E27FC236}">
                <a16:creationId xmlns:a16="http://schemas.microsoft.com/office/drawing/2014/main" id="{48AFE031-4983-4E9A-ACCC-F77C6E8515F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9" t="59041" r="37342" b="26783"/>
          <a:stretch/>
        </p:blipFill>
        <p:spPr>
          <a:xfrm>
            <a:off x="10413116" y="5645164"/>
            <a:ext cx="1912763" cy="1366028"/>
          </a:xfrm>
          <a:prstGeom prst="rect">
            <a:avLst/>
          </a:prstGeom>
        </p:spPr>
      </p:pic>
      <p:pic>
        <p:nvPicPr>
          <p:cNvPr id="74" name="图片 6">
            <a:extLst>
              <a:ext uri="{FF2B5EF4-FFF2-40B4-BE49-F238E27FC236}">
                <a16:creationId xmlns:a16="http://schemas.microsoft.com/office/drawing/2014/main" id="{5B0CAB89-445F-470E-840C-54C5DA35E9D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1786" y="-384251"/>
            <a:ext cx="1576178" cy="1571918"/>
          </a:xfrm>
          <a:prstGeom prst="rect">
            <a:avLst/>
          </a:prstGeom>
        </p:spPr>
      </p:pic>
      <p:sp>
        <p:nvSpPr>
          <p:cNvPr id="75" name="11">
            <a:extLst>
              <a:ext uri="{FF2B5EF4-FFF2-40B4-BE49-F238E27FC236}">
                <a16:creationId xmlns:a16="http://schemas.microsoft.com/office/drawing/2014/main" id="{A3A7969A-CA39-4197-9208-37789CC4B4A9}"/>
              </a:ext>
            </a:extLst>
          </p:cNvPr>
          <p:cNvSpPr txBox="1"/>
          <p:nvPr/>
        </p:nvSpPr>
        <p:spPr>
          <a:xfrm>
            <a:off x="10207" y="1"/>
            <a:ext cx="2034945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>
                <a:ln w="0">
                  <a:noFill/>
                </a:ln>
                <a:solidFill>
                  <a:srgbClr val="0070C0"/>
                </a:solidFill>
                <a:cs typeface="+mn-ea"/>
                <a:sym typeface="+mn-lt"/>
              </a:rPr>
              <a:t>1. </a:t>
            </a:r>
            <a:r>
              <a:rPr lang="en-US" altLang="zh-CN" sz="4800" b="1" dirty="0" err="1">
                <a:ln w="0">
                  <a:noFill/>
                </a:ln>
                <a:solidFill>
                  <a:srgbClr val="0070C0"/>
                </a:solidFill>
                <a:cs typeface="+mn-ea"/>
                <a:sym typeface="+mn-lt"/>
              </a:rPr>
              <a:t>Đọc</a:t>
            </a:r>
            <a:endParaRPr lang="zh-CN" altLang="en-US" sz="4800" b="1" dirty="0">
              <a:ln w="0">
                <a:noFill/>
              </a:ln>
              <a:solidFill>
                <a:srgbClr val="0070C0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97849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rippl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4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45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47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49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5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54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56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58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1" presetClass="entr" presetSubtype="1" fill="hold" grpId="0" nodeType="withEffect">
                                  <p:stCondLst>
                                    <p:cond delay="608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703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grpId="0" nodeType="withEffect">
                                  <p:stCondLst>
                                    <p:cond delay="721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741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6" presetClass="entr" presetSubtype="0" fill="hold" grpId="0" nodeType="withEffect">
                                  <p:stCondLst>
                                    <p:cond delay="761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78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grpId="0" nodeType="withEffect">
                                  <p:stCondLst>
                                    <p:cond delay="872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" presetClass="entr" presetSubtype="4" fill="hold" grpId="0" nodeType="withEffect">
                                  <p:stCondLst>
                                    <p:cond delay="892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1" presetClass="entr" presetSubtype="1" fill="hold" grpId="0" nodeType="withEffect">
                                  <p:stCondLst>
                                    <p:cond delay="911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4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grpId="0" nodeType="withEffect">
                                  <p:stCondLst>
                                    <p:cond delay="931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4" presetClass="entr" presetSubtype="10" fill="hold" grpId="0" nodeType="withEffect">
                                  <p:stCondLst>
                                    <p:cond delay="952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7" grpId="0"/>
      <p:bldP spid="38" grpId="0"/>
      <p:bldP spid="39" grpId="0"/>
      <p:bldP spid="40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: 圆角 30">
            <a:extLst>
              <a:ext uri="{FF2B5EF4-FFF2-40B4-BE49-F238E27FC236}">
                <a16:creationId xmlns:a16="http://schemas.microsoft.com/office/drawing/2014/main" id="{88A78CB4-140B-4A34-983D-C1761E5F9B8A}"/>
              </a:ext>
            </a:extLst>
          </p:cNvPr>
          <p:cNvSpPr/>
          <p:nvPr/>
        </p:nvSpPr>
        <p:spPr>
          <a:xfrm>
            <a:off x="1369587" y="421745"/>
            <a:ext cx="10183358" cy="630963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50006D7E-6632-4DC3-B288-8D51AB2CE44B}"/>
              </a:ext>
            </a:extLst>
          </p:cNvPr>
          <p:cNvGrpSpPr/>
          <p:nvPr/>
        </p:nvGrpSpPr>
        <p:grpSpPr>
          <a:xfrm>
            <a:off x="-1578011" y="638540"/>
            <a:ext cx="13337886" cy="5789268"/>
            <a:chOff x="-1578011" y="638540"/>
            <a:chExt cx="13337886" cy="5789268"/>
          </a:xfrm>
        </p:grpSpPr>
        <p:sp>
          <p:nvSpPr>
            <p:cNvPr id="3" name="椭圆 2">
              <a:extLst>
                <a:ext uri="{FF2B5EF4-FFF2-40B4-BE49-F238E27FC236}">
                  <a16:creationId xmlns:a16="http://schemas.microsoft.com/office/drawing/2014/main" id="{319A1E0A-2470-4827-919C-F76F1F450CCC}"/>
                </a:ext>
              </a:extLst>
            </p:cNvPr>
            <p:cNvSpPr/>
            <p:nvPr/>
          </p:nvSpPr>
          <p:spPr>
            <a:xfrm>
              <a:off x="-1578011" y="4004841"/>
              <a:ext cx="2210765" cy="2210765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椭圆 3">
              <a:extLst>
                <a:ext uri="{FF2B5EF4-FFF2-40B4-BE49-F238E27FC236}">
                  <a16:creationId xmlns:a16="http://schemas.microsoft.com/office/drawing/2014/main" id="{48B04B77-152A-4F06-A4B8-9B4E9366EC9C}"/>
                </a:ext>
              </a:extLst>
            </p:cNvPr>
            <p:cNvSpPr/>
            <p:nvPr/>
          </p:nvSpPr>
          <p:spPr>
            <a:xfrm>
              <a:off x="10990161" y="5785413"/>
              <a:ext cx="642395" cy="642395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70E96FE1-1B38-4EBA-A192-0977CFBD8952}"/>
                </a:ext>
              </a:extLst>
            </p:cNvPr>
            <p:cNvSpPr/>
            <p:nvPr/>
          </p:nvSpPr>
          <p:spPr>
            <a:xfrm>
              <a:off x="9526685" y="1521529"/>
              <a:ext cx="335666" cy="335666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" name="椭圆 5">
              <a:extLst>
                <a:ext uri="{FF2B5EF4-FFF2-40B4-BE49-F238E27FC236}">
                  <a16:creationId xmlns:a16="http://schemas.microsoft.com/office/drawing/2014/main" id="{ED8908C6-1425-47F9-AF18-DF2B25BF6290}"/>
                </a:ext>
              </a:extLst>
            </p:cNvPr>
            <p:cNvSpPr/>
            <p:nvPr/>
          </p:nvSpPr>
          <p:spPr>
            <a:xfrm>
              <a:off x="3184025" y="5552054"/>
              <a:ext cx="163974" cy="163974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椭圆 6">
              <a:extLst>
                <a:ext uri="{FF2B5EF4-FFF2-40B4-BE49-F238E27FC236}">
                  <a16:creationId xmlns:a16="http://schemas.microsoft.com/office/drawing/2014/main" id="{99118130-1DD8-401A-A17D-CEFFF04810FE}"/>
                </a:ext>
              </a:extLst>
            </p:cNvPr>
            <p:cNvSpPr/>
            <p:nvPr/>
          </p:nvSpPr>
          <p:spPr>
            <a:xfrm>
              <a:off x="1430906" y="5405378"/>
              <a:ext cx="405115" cy="405115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5FC2655E-40A6-4A02-94E0-A4AC7BFC3CE9}"/>
                </a:ext>
              </a:extLst>
            </p:cNvPr>
            <p:cNvSpPr/>
            <p:nvPr/>
          </p:nvSpPr>
          <p:spPr>
            <a:xfrm>
              <a:off x="11148348" y="638540"/>
              <a:ext cx="611527" cy="611527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28" name="图片 27">
            <a:extLst>
              <a:ext uri="{FF2B5EF4-FFF2-40B4-BE49-F238E27FC236}">
                <a16:creationId xmlns:a16="http://schemas.microsoft.com/office/drawing/2014/main" id="{4BD01CED-E8FB-46CB-851F-AF58731434E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21221" y="5507516"/>
            <a:ext cx="722177" cy="43333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2064252F-B3C1-4F9D-982C-5A39DB0D6CE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10819794" y="1859651"/>
            <a:ext cx="983127" cy="589909"/>
          </a:xfrm>
          <a:prstGeom prst="rect">
            <a:avLst/>
          </a:prstGeom>
        </p:spPr>
      </p:pic>
      <p:sp>
        <p:nvSpPr>
          <p:cNvPr id="32" name="矩形: 圆角 31">
            <a:extLst>
              <a:ext uri="{FF2B5EF4-FFF2-40B4-BE49-F238E27FC236}">
                <a16:creationId xmlns:a16="http://schemas.microsoft.com/office/drawing/2014/main" id="{72456563-83B7-43FB-96E8-6C3CBDFB7999}"/>
              </a:ext>
            </a:extLst>
          </p:cNvPr>
          <p:cNvSpPr/>
          <p:nvPr/>
        </p:nvSpPr>
        <p:spPr>
          <a:xfrm>
            <a:off x="1732296" y="936332"/>
            <a:ext cx="9298377" cy="5491476"/>
          </a:xfrm>
          <a:prstGeom prst="roundRect">
            <a:avLst>
              <a:gd name="adj" fmla="val 13815"/>
            </a:avLst>
          </a:prstGeom>
          <a:noFill/>
          <a:ln w="57150" cap="rnd">
            <a:solidFill>
              <a:srgbClr val="F4DC41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DBEBA32F-2309-4118-95E2-D58407023EED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628678" y="3993725"/>
            <a:ext cx="1254898" cy="1567639"/>
          </a:xfrm>
          <a:prstGeom prst="rect">
            <a:avLst/>
          </a:prstGeom>
        </p:spPr>
      </p:pic>
      <p:pic>
        <p:nvPicPr>
          <p:cNvPr id="43" name="图片 10">
            <a:extLst>
              <a:ext uri="{FF2B5EF4-FFF2-40B4-BE49-F238E27FC236}">
                <a16:creationId xmlns:a16="http://schemas.microsoft.com/office/drawing/2014/main" id="{578A58F8-ED6C-4EF8-A3C9-90B36064D522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741245" flipH="1" flipV="1">
            <a:off x="7820562" y="813585"/>
            <a:ext cx="488906" cy="635677"/>
          </a:xfrm>
          <a:prstGeom prst="rect">
            <a:avLst/>
          </a:prstGeom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7055ED0E-A470-41A0-B694-5C944F4AB5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1" t="19754" r="8332" b="11111"/>
          <a:stretch/>
        </p:blipFill>
        <p:spPr bwMode="auto">
          <a:xfrm>
            <a:off x="2567424" y="612876"/>
            <a:ext cx="7954735" cy="601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893050B0-CBD4-4288-B010-EAE11CCC1A0B}"/>
              </a:ext>
            </a:extLst>
          </p:cNvPr>
          <p:cNvSpPr/>
          <p:nvPr/>
        </p:nvSpPr>
        <p:spPr>
          <a:xfrm>
            <a:off x="2843899" y="3528044"/>
            <a:ext cx="3480816" cy="31302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che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42DA7D6-B438-4863-B29D-0E4AE4765741}"/>
              </a:ext>
            </a:extLst>
          </p:cNvPr>
          <p:cNvSpPr/>
          <p:nvPr/>
        </p:nvSpPr>
        <p:spPr>
          <a:xfrm>
            <a:off x="5133703" y="1658984"/>
            <a:ext cx="1245355" cy="906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kê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38B35D4-469E-47DC-8B4E-FD70399CC114}"/>
              </a:ext>
            </a:extLst>
          </p:cNvPr>
          <p:cNvSpPr/>
          <p:nvPr/>
        </p:nvSpPr>
        <p:spPr>
          <a:xfrm>
            <a:off x="6294995" y="1451486"/>
            <a:ext cx="1505712" cy="12252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ki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C8DD392E-BBCD-4FBE-BB52-997C134321F1}"/>
              </a:ext>
            </a:extLst>
          </p:cNvPr>
          <p:cNvSpPr/>
          <p:nvPr/>
        </p:nvSpPr>
        <p:spPr>
          <a:xfrm>
            <a:off x="4085331" y="2409428"/>
            <a:ext cx="981183" cy="12413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he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C88945C-CDA2-4877-8F7F-F18FD6C35563}"/>
              </a:ext>
            </a:extLst>
          </p:cNvPr>
          <p:cNvSpPr/>
          <p:nvPr/>
        </p:nvSpPr>
        <p:spPr>
          <a:xfrm>
            <a:off x="5100042" y="2128360"/>
            <a:ext cx="1429512" cy="17556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hê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1BE7ADE5-9FF3-46B6-A229-6149BE1F749E}"/>
              </a:ext>
            </a:extLst>
          </p:cNvPr>
          <p:cNvSpPr/>
          <p:nvPr/>
        </p:nvSpPr>
        <p:spPr>
          <a:xfrm>
            <a:off x="6057251" y="2177780"/>
            <a:ext cx="1981200" cy="18409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hi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763AABF6-D662-4B4E-823F-86ADAA3ABEE0}"/>
              </a:ext>
            </a:extLst>
          </p:cNvPr>
          <p:cNvSpPr/>
          <p:nvPr/>
        </p:nvSpPr>
        <p:spPr>
          <a:xfrm>
            <a:off x="6738722" y="1533128"/>
            <a:ext cx="3480816" cy="31302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hu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34F6904C-22F7-43FF-9503-697CD32BF3BE}"/>
              </a:ext>
            </a:extLst>
          </p:cNvPr>
          <p:cNvSpPr/>
          <p:nvPr/>
        </p:nvSpPr>
        <p:spPr>
          <a:xfrm>
            <a:off x="8005656" y="1435157"/>
            <a:ext cx="3358025" cy="3248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hư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B9BBB266-E135-4378-AFA1-3AB2C433C82B}"/>
              </a:ext>
            </a:extLst>
          </p:cNvPr>
          <p:cNvSpPr/>
          <p:nvPr/>
        </p:nvSpPr>
        <p:spPr>
          <a:xfrm>
            <a:off x="2819703" y="2577775"/>
            <a:ext cx="3480816" cy="31302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le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67370FD3-5DA3-4158-B683-69A91EADD4A3}"/>
              </a:ext>
            </a:extLst>
          </p:cNvPr>
          <p:cNvSpPr/>
          <p:nvPr/>
        </p:nvSpPr>
        <p:spPr>
          <a:xfrm>
            <a:off x="4121634" y="2535048"/>
            <a:ext cx="3480816" cy="31302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lê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CE2BC948-D827-4BBB-A35C-FEC72805F13F}"/>
              </a:ext>
            </a:extLst>
          </p:cNvPr>
          <p:cNvSpPr/>
          <p:nvPr/>
        </p:nvSpPr>
        <p:spPr>
          <a:xfrm>
            <a:off x="5359122" y="2554208"/>
            <a:ext cx="3480816" cy="31302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li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B6461139-1D34-4157-966D-3F5D4C6C4FC2}"/>
              </a:ext>
            </a:extLst>
          </p:cNvPr>
          <p:cNvSpPr/>
          <p:nvPr/>
        </p:nvSpPr>
        <p:spPr>
          <a:xfrm>
            <a:off x="6587224" y="2555079"/>
            <a:ext cx="3480816" cy="31302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lu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AD4B5076-9D1D-4070-AA96-89D118AFE881}"/>
              </a:ext>
            </a:extLst>
          </p:cNvPr>
          <p:cNvSpPr/>
          <p:nvPr/>
        </p:nvSpPr>
        <p:spPr>
          <a:xfrm>
            <a:off x="7909317" y="2516000"/>
            <a:ext cx="3480816" cy="31302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lư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04C6EC49-F663-491E-AFAA-9133E7C5B386}"/>
              </a:ext>
            </a:extLst>
          </p:cNvPr>
          <p:cNvSpPr/>
          <p:nvPr/>
        </p:nvSpPr>
        <p:spPr>
          <a:xfrm>
            <a:off x="4106937" y="3515852"/>
            <a:ext cx="3480816" cy="31302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chê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8C9A5430-8A27-4D39-A53C-DCCF6E6F8467}"/>
              </a:ext>
            </a:extLst>
          </p:cNvPr>
          <p:cNvSpPr/>
          <p:nvPr/>
        </p:nvSpPr>
        <p:spPr>
          <a:xfrm>
            <a:off x="5431567" y="3468937"/>
            <a:ext cx="3480816" cy="31302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chi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5901D0A2-2D4C-4527-8FFD-22760E09E6DF}"/>
              </a:ext>
            </a:extLst>
          </p:cNvPr>
          <p:cNvSpPr/>
          <p:nvPr/>
        </p:nvSpPr>
        <p:spPr>
          <a:xfrm>
            <a:off x="6660183" y="3495606"/>
            <a:ext cx="3480816" cy="31302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chu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E9605A03-D902-4FD1-9B1B-DF1B8CD6553C}"/>
              </a:ext>
            </a:extLst>
          </p:cNvPr>
          <p:cNvSpPr/>
          <p:nvPr/>
        </p:nvSpPr>
        <p:spPr>
          <a:xfrm>
            <a:off x="8002342" y="3534685"/>
            <a:ext cx="3480816" cy="31302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chư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27F6AC17-98A3-4E8A-98CD-25C88E46F53A}"/>
              </a:ext>
            </a:extLst>
          </p:cNvPr>
          <p:cNvSpPr/>
          <p:nvPr/>
        </p:nvSpPr>
        <p:spPr>
          <a:xfrm>
            <a:off x="2863764" y="4453929"/>
            <a:ext cx="3480816" cy="31302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khe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413D9A66-2145-40F9-A4DF-2444047F7E61}"/>
              </a:ext>
            </a:extLst>
          </p:cNvPr>
          <p:cNvSpPr/>
          <p:nvPr/>
        </p:nvSpPr>
        <p:spPr>
          <a:xfrm>
            <a:off x="4131977" y="4448543"/>
            <a:ext cx="3480816" cy="31302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khê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B83F6BFA-FFA3-444F-A939-48E541FE7A34}"/>
              </a:ext>
            </a:extLst>
          </p:cNvPr>
          <p:cNvSpPr/>
          <p:nvPr/>
        </p:nvSpPr>
        <p:spPr>
          <a:xfrm>
            <a:off x="5382799" y="4425460"/>
            <a:ext cx="3480816" cy="31677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khi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D189FC76-B942-4981-8F02-BFD668985BC1}"/>
              </a:ext>
            </a:extLst>
          </p:cNvPr>
          <p:cNvSpPr/>
          <p:nvPr/>
        </p:nvSpPr>
        <p:spPr>
          <a:xfrm>
            <a:off x="6674306" y="4400974"/>
            <a:ext cx="3480816" cy="31302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khu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B31F3A78-664F-4543-B2A4-80E601F79068}"/>
              </a:ext>
            </a:extLst>
          </p:cNvPr>
          <p:cNvSpPr/>
          <p:nvPr/>
        </p:nvSpPr>
        <p:spPr>
          <a:xfrm>
            <a:off x="8080795" y="4400974"/>
            <a:ext cx="3249634" cy="31922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khư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7C4728AB-458D-401A-BBE6-F61BE0F696C5}"/>
              </a:ext>
            </a:extLst>
          </p:cNvPr>
          <p:cNvSpPr txBox="1"/>
          <p:nvPr/>
        </p:nvSpPr>
        <p:spPr>
          <a:xfrm>
            <a:off x="12457914" y="638540"/>
            <a:ext cx="1524000" cy="1313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76F587D9-11A2-4B02-9976-41891D998F50}"/>
              </a:ext>
            </a:extLst>
          </p:cNvPr>
          <p:cNvCxnSpPr/>
          <p:nvPr/>
        </p:nvCxnSpPr>
        <p:spPr>
          <a:xfrm>
            <a:off x="12872104" y="961628"/>
            <a:ext cx="192850" cy="76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图片 23">
            <a:extLst>
              <a:ext uri="{FF2B5EF4-FFF2-40B4-BE49-F238E27FC236}">
                <a16:creationId xmlns:a16="http://schemas.microsoft.com/office/drawing/2014/main" id="{48AFE031-4983-4E9A-ACCC-F77C6E8515F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9" t="59041" r="37342" b="26783"/>
          <a:stretch/>
        </p:blipFill>
        <p:spPr>
          <a:xfrm>
            <a:off x="10413116" y="5645164"/>
            <a:ext cx="1912763" cy="13660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734" y="2724896"/>
            <a:ext cx="249827" cy="2248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3557" y="5733767"/>
            <a:ext cx="228632" cy="16194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7007" y="1724931"/>
            <a:ext cx="522070" cy="30937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7049" y="3777633"/>
            <a:ext cx="247685" cy="14289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8858" y="5345568"/>
            <a:ext cx="285790" cy="161948"/>
          </a:xfrm>
          <a:prstGeom prst="rect">
            <a:avLst/>
          </a:prstGeom>
        </p:spPr>
      </p:pic>
      <p:pic>
        <p:nvPicPr>
          <p:cNvPr id="74" name="图片 6">
            <a:extLst>
              <a:ext uri="{FF2B5EF4-FFF2-40B4-BE49-F238E27FC236}">
                <a16:creationId xmlns:a16="http://schemas.microsoft.com/office/drawing/2014/main" id="{5B0CAB89-445F-470E-840C-54C5DA35E9D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1786" y="-384251"/>
            <a:ext cx="1576178" cy="1571918"/>
          </a:xfrm>
          <a:prstGeom prst="rect">
            <a:avLst/>
          </a:prstGeom>
        </p:spPr>
      </p:pic>
      <p:sp>
        <p:nvSpPr>
          <p:cNvPr id="61" name="11">
            <a:extLst>
              <a:ext uri="{FF2B5EF4-FFF2-40B4-BE49-F238E27FC236}">
                <a16:creationId xmlns:a16="http://schemas.microsoft.com/office/drawing/2014/main" id="{A3A7969A-CA39-4197-9208-37789CC4B4A9}"/>
              </a:ext>
            </a:extLst>
          </p:cNvPr>
          <p:cNvSpPr txBox="1"/>
          <p:nvPr/>
        </p:nvSpPr>
        <p:spPr>
          <a:xfrm>
            <a:off x="23965" y="-8965"/>
            <a:ext cx="2021187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>
                <a:ln w="0">
                  <a:noFill/>
                </a:ln>
                <a:solidFill>
                  <a:srgbClr val="0070C0"/>
                </a:solidFill>
                <a:cs typeface="+mn-ea"/>
                <a:sym typeface="+mn-lt"/>
              </a:rPr>
              <a:t>1. </a:t>
            </a:r>
            <a:r>
              <a:rPr lang="en-US" altLang="zh-CN" sz="4800" b="1" dirty="0" err="1">
                <a:ln w="0">
                  <a:noFill/>
                </a:ln>
                <a:solidFill>
                  <a:srgbClr val="0070C0"/>
                </a:solidFill>
                <a:cs typeface="+mn-ea"/>
                <a:sym typeface="+mn-lt"/>
              </a:rPr>
              <a:t>Đọc</a:t>
            </a:r>
            <a:endParaRPr lang="zh-CN" altLang="en-US" sz="4800" b="1" dirty="0">
              <a:ln w="0">
                <a:noFill/>
              </a:ln>
              <a:solidFill>
                <a:srgbClr val="0070C0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11736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dissolve/>
      </p:transition>
    </mc:Choice>
    <mc:Fallback xmlns="">
      <p:transition spd="slow" advClick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" t="59499" r="-241" b="4306"/>
          <a:stretch/>
        </p:blipFill>
        <p:spPr>
          <a:xfrm>
            <a:off x="-41744" y="-83069"/>
            <a:ext cx="12357100" cy="6857999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825496" y="4196081"/>
            <a:ext cx="69045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rial" panose="020B0604020202020204" pitchFamily="34" charset="0"/>
              <a:ea typeface="Microsoft YaHei"/>
              <a:cs typeface="Arial" panose="020B0604020202020204" pitchFamily="34" charset="0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1370" y="3087000"/>
            <a:ext cx="404751" cy="344877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4249" y="3882140"/>
            <a:ext cx="576666" cy="491747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4756" y="2672443"/>
            <a:ext cx="373215" cy="31800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01" y="2743201"/>
            <a:ext cx="404751" cy="344877"/>
          </a:xfrm>
          <a:prstGeom prst="rect">
            <a:avLst/>
          </a:prstGeom>
        </p:spPr>
      </p:pic>
      <p:pic>
        <p:nvPicPr>
          <p:cNvPr id="59" name="Picture 2">
            <a:extLst>
              <a:ext uri="{FF2B5EF4-FFF2-40B4-BE49-F238E27FC236}">
                <a16:creationId xmlns:a16="http://schemas.microsoft.com/office/drawing/2014/main" id="{3D3F9E2F-27B0-4AA5-8197-68B4A1373F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86806">
            <a:off x="595063" y="-318130"/>
            <a:ext cx="2717289" cy="35106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" name="Picture 2">
            <a:extLst>
              <a:ext uri="{FF2B5EF4-FFF2-40B4-BE49-F238E27FC236}">
                <a16:creationId xmlns:a16="http://schemas.microsoft.com/office/drawing/2014/main" id="{457A57F6-44BF-4103-9287-4C9E28060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11" y="3205848"/>
            <a:ext cx="2779508" cy="361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" name="Picture 2">
            <a:extLst>
              <a:ext uri="{FF2B5EF4-FFF2-40B4-BE49-F238E27FC236}">
                <a16:creationId xmlns:a16="http://schemas.microsoft.com/office/drawing/2014/main" id="{9F54CA85-EFFD-41C4-B4A1-ED9AFFA1B5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9710" y="-504223"/>
            <a:ext cx="2403428" cy="3691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" name="Picture 2">
            <a:extLst>
              <a:ext uri="{FF2B5EF4-FFF2-40B4-BE49-F238E27FC236}">
                <a16:creationId xmlns:a16="http://schemas.microsoft.com/office/drawing/2014/main" id="{B7B19850-6EFA-474C-8392-D8B28FD246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3366" y="3187295"/>
            <a:ext cx="2465517" cy="36707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" name="Picture 2">
            <a:extLst>
              <a:ext uri="{FF2B5EF4-FFF2-40B4-BE49-F238E27FC236}">
                <a16:creationId xmlns:a16="http://schemas.microsoft.com/office/drawing/2014/main" id="{AEA9C8E5-1F00-4122-A4E8-0B5E00412B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10739">
            <a:off x="8538878" y="-725896"/>
            <a:ext cx="2445627" cy="3829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" name="Picture 2">
            <a:extLst>
              <a:ext uri="{FF2B5EF4-FFF2-40B4-BE49-F238E27FC236}">
                <a16:creationId xmlns:a16="http://schemas.microsoft.com/office/drawing/2014/main" id="{27B26818-849B-4EB6-B571-888FDD5CD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143">
            <a:off x="6321875" y="2226393"/>
            <a:ext cx="2529196" cy="34408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" name="Picture 2">
            <a:extLst>
              <a:ext uri="{FF2B5EF4-FFF2-40B4-BE49-F238E27FC236}">
                <a16:creationId xmlns:a16="http://schemas.microsoft.com/office/drawing/2014/main" id="{C95F1667-6A4C-4728-AD64-3D52ACBC09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2262" y="3186825"/>
            <a:ext cx="2440950" cy="3631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734925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" t="59499" r="-241" b="4306"/>
          <a:stretch/>
        </p:blipFill>
        <p:spPr>
          <a:xfrm>
            <a:off x="-41744" y="-83069"/>
            <a:ext cx="12357100" cy="6857999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825496" y="4196081"/>
            <a:ext cx="69045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rial" panose="020B0604020202020204" pitchFamily="34" charset="0"/>
              <a:ea typeface="Microsoft YaHei"/>
              <a:cs typeface="Arial" panose="020B0604020202020204" pitchFamily="34" charset="0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1370" y="3087000"/>
            <a:ext cx="404751" cy="344877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4249" y="3882140"/>
            <a:ext cx="576666" cy="491747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4756" y="2672443"/>
            <a:ext cx="373215" cy="31800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01" y="2743201"/>
            <a:ext cx="404751" cy="344877"/>
          </a:xfrm>
          <a:prstGeom prst="rect">
            <a:avLst/>
          </a:prstGeom>
        </p:spPr>
      </p:pic>
      <p:pic>
        <p:nvPicPr>
          <p:cNvPr id="59" name="Picture 2">
            <a:extLst>
              <a:ext uri="{FF2B5EF4-FFF2-40B4-BE49-F238E27FC236}">
                <a16:creationId xmlns:a16="http://schemas.microsoft.com/office/drawing/2014/main" id="{3D3F9E2F-27B0-4AA5-8197-68B4A1373F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86806">
            <a:off x="595063" y="-318130"/>
            <a:ext cx="2717289" cy="35106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5" name="Rectangle 54"/>
          <p:cNvSpPr/>
          <p:nvPr/>
        </p:nvSpPr>
        <p:spPr>
          <a:xfrm rot="446751">
            <a:off x="892523" y="2115165"/>
            <a:ext cx="100540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  <p:pic>
        <p:nvPicPr>
          <p:cNvPr id="60" name="Picture 2">
            <a:extLst>
              <a:ext uri="{FF2B5EF4-FFF2-40B4-BE49-F238E27FC236}">
                <a16:creationId xmlns:a16="http://schemas.microsoft.com/office/drawing/2014/main" id="{457A57F6-44BF-4103-9287-4C9E28060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11" y="3205848"/>
            <a:ext cx="2779508" cy="361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" name="Picture 2">
            <a:extLst>
              <a:ext uri="{FF2B5EF4-FFF2-40B4-BE49-F238E27FC236}">
                <a16:creationId xmlns:a16="http://schemas.microsoft.com/office/drawing/2014/main" id="{9F54CA85-EFFD-41C4-B4A1-ED9AFFA1B5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9710" y="-504223"/>
            <a:ext cx="2403428" cy="3691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" name="Picture 2">
            <a:extLst>
              <a:ext uri="{FF2B5EF4-FFF2-40B4-BE49-F238E27FC236}">
                <a16:creationId xmlns:a16="http://schemas.microsoft.com/office/drawing/2014/main" id="{B7B19850-6EFA-474C-8392-D8B28FD246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3366" y="3187295"/>
            <a:ext cx="2465517" cy="36707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" name="Picture 2">
            <a:extLst>
              <a:ext uri="{FF2B5EF4-FFF2-40B4-BE49-F238E27FC236}">
                <a16:creationId xmlns:a16="http://schemas.microsoft.com/office/drawing/2014/main" id="{AEA9C8E5-1F00-4122-A4E8-0B5E00412B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10739">
            <a:off x="8538878" y="-725896"/>
            <a:ext cx="2445627" cy="3829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" name="Picture 2">
            <a:extLst>
              <a:ext uri="{FF2B5EF4-FFF2-40B4-BE49-F238E27FC236}">
                <a16:creationId xmlns:a16="http://schemas.microsoft.com/office/drawing/2014/main" id="{27B26818-849B-4EB6-B571-888FDD5CD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143">
            <a:off x="6321875" y="2226393"/>
            <a:ext cx="2529196" cy="34408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" name="Picture 2">
            <a:extLst>
              <a:ext uri="{FF2B5EF4-FFF2-40B4-BE49-F238E27FC236}">
                <a16:creationId xmlns:a16="http://schemas.microsoft.com/office/drawing/2014/main" id="{C95F1667-6A4C-4728-AD64-3D52ACBC09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2262" y="3186825"/>
            <a:ext cx="2440950" cy="3631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6B745084-3D61-41C9-8D44-FA3B3F8766BB}"/>
              </a:ext>
            </a:extLst>
          </p:cNvPr>
          <p:cNvSpPr txBox="1"/>
          <p:nvPr/>
        </p:nvSpPr>
        <p:spPr>
          <a:xfrm>
            <a:off x="4670521" y="2128986"/>
            <a:ext cx="11694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3.BoosterNextFYBlackRegular-San"/>
                <a:ea typeface="Microsoft YaHei"/>
                <a:cs typeface="+mn-cs"/>
              </a:rPr>
              <a:t>chợ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3.BoosterNextFYBlackRegular-San"/>
                <a:ea typeface="Microsoft YaHei"/>
                <a:cs typeface="+mn-cs"/>
              </a:rPr>
              <a:t> 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AE0593DB-71D7-4FA5-880D-06DAA1E5E2F4}"/>
              </a:ext>
            </a:extLst>
          </p:cNvPr>
          <p:cNvSpPr txBox="1"/>
          <p:nvPr/>
        </p:nvSpPr>
        <p:spPr>
          <a:xfrm>
            <a:off x="9060734" y="2128977"/>
            <a:ext cx="13142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3.BoosterNextFYBlackRegular-San"/>
                <a:ea typeface="Microsoft YaHei"/>
                <a:cs typeface="+mn-cs"/>
              </a:rPr>
              <a:t>che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3.BoosterNextFYBlackRegular-San"/>
                <a:ea typeface="Microsoft YaHei"/>
                <a:cs typeface="+mn-cs"/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54173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66" grpId="0"/>
      <p:bldP spid="6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" t="59499" r="-241" b="4306"/>
          <a:stretch/>
        </p:blipFill>
        <p:spPr>
          <a:xfrm>
            <a:off x="-41744" y="-83069"/>
            <a:ext cx="12357100" cy="6857999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825496" y="4196081"/>
            <a:ext cx="69045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rial" panose="020B0604020202020204" pitchFamily="34" charset="0"/>
              <a:ea typeface="Microsoft YaHei"/>
              <a:cs typeface="Arial" panose="020B0604020202020204" pitchFamily="34" charset="0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1370" y="3087000"/>
            <a:ext cx="404751" cy="344877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4249" y="3882140"/>
            <a:ext cx="576666" cy="491747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4756" y="2672443"/>
            <a:ext cx="373215" cy="31800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01" y="2743201"/>
            <a:ext cx="404751" cy="344877"/>
          </a:xfrm>
          <a:prstGeom prst="rect">
            <a:avLst/>
          </a:prstGeom>
        </p:spPr>
      </p:pic>
      <p:pic>
        <p:nvPicPr>
          <p:cNvPr id="59" name="Picture 2">
            <a:extLst>
              <a:ext uri="{FF2B5EF4-FFF2-40B4-BE49-F238E27FC236}">
                <a16:creationId xmlns:a16="http://schemas.microsoft.com/office/drawing/2014/main" id="{3D3F9E2F-27B0-4AA5-8197-68B4A1373F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86806">
            <a:off x="595063" y="-318130"/>
            <a:ext cx="2717289" cy="35106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5" name="Rectangle 54"/>
          <p:cNvSpPr/>
          <p:nvPr/>
        </p:nvSpPr>
        <p:spPr>
          <a:xfrm rot="446751">
            <a:off x="879823" y="2115165"/>
            <a:ext cx="100540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  <p:pic>
        <p:nvPicPr>
          <p:cNvPr id="60" name="Picture 2">
            <a:extLst>
              <a:ext uri="{FF2B5EF4-FFF2-40B4-BE49-F238E27FC236}">
                <a16:creationId xmlns:a16="http://schemas.microsoft.com/office/drawing/2014/main" id="{457A57F6-44BF-4103-9287-4C9E28060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11" y="3205848"/>
            <a:ext cx="2779508" cy="361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" name="Picture 2">
            <a:extLst>
              <a:ext uri="{FF2B5EF4-FFF2-40B4-BE49-F238E27FC236}">
                <a16:creationId xmlns:a16="http://schemas.microsoft.com/office/drawing/2014/main" id="{9F54CA85-EFFD-41C4-B4A1-ED9AFFA1B5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9710" y="-504223"/>
            <a:ext cx="2403428" cy="3691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" name="Picture 2">
            <a:extLst>
              <a:ext uri="{FF2B5EF4-FFF2-40B4-BE49-F238E27FC236}">
                <a16:creationId xmlns:a16="http://schemas.microsoft.com/office/drawing/2014/main" id="{B7B19850-6EFA-474C-8392-D8B28FD246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3366" y="3187295"/>
            <a:ext cx="2465517" cy="36707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" name="Picture 2">
            <a:extLst>
              <a:ext uri="{FF2B5EF4-FFF2-40B4-BE49-F238E27FC236}">
                <a16:creationId xmlns:a16="http://schemas.microsoft.com/office/drawing/2014/main" id="{AEA9C8E5-1F00-4122-A4E8-0B5E00412B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10739">
            <a:off x="8538878" y="-725896"/>
            <a:ext cx="2445627" cy="3829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" name="Picture 2">
            <a:extLst>
              <a:ext uri="{FF2B5EF4-FFF2-40B4-BE49-F238E27FC236}">
                <a16:creationId xmlns:a16="http://schemas.microsoft.com/office/drawing/2014/main" id="{27B26818-849B-4EB6-B571-888FDD5CD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143">
            <a:off x="6321875" y="2226393"/>
            <a:ext cx="2529196" cy="34408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" name="Picture 2">
            <a:extLst>
              <a:ext uri="{FF2B5EF4-FFF2-40B4-BE49-F238E27FC236}">
                <a16:creationId xmlns:a16="http://schemas.microsoft.com/office/drawing/2014/main" id="{C95F1667-6A4C-4728-AD64-3D52ACBC09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2262" y="3186825"/>
            <a:ext cx="2440950" cy="3631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6B745084-3D61-41C9-8D44-FA3B3F8766BB}"/>
              </a:ext>
            </a:extLst>
          </p:cNvPr>
          <p:cNvSpPr txBox="1"/>
          <p:nvPr/>
        </p:nvSpPr>
        <p:spPr>
          <a:xfrm>
            <a:off x="4670521" y="2128986"/>
            <a:ext cx="11694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3.BoosterNextFYBlackRegular-San"/>
                <a:ea typeface="Microsoft YaHei"/>
                <a:cs typeface="+mn-cs"/>
              </a:rPr>
              <a:t>chợ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3.BoosterNextFYBlackRegular-San"/>
                <a:ea typeface="Microsoft YaHei"/>
                <a:cs typeface="+mn-cs"/>
              </a:rPr>
              <a:t> 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AE0593DB-71D7-4FA5-880D-06DAA1E5E2F4}"/>
              </a:ext>
            </a:extLst>
          </p:cNvPr>
          <p:cNvSpPr txBox="1"/>
          <p:nvPr/>
        </p:nvSpPr>
        <p:spPr>
          <a:xfrm>
            <a:off x="9060734" y="2128977"/>
            <a:ext cx="13142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3.BoosterNextFYBlackRegular-San"/>
                <a:ea typeface="Microsoft YaHei"/>
                <a:cs typeface="+mn-cs"/>
              </a:rPr>
              <a:t>che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3.BoosterNextFYBlackRegular-San"/>
                <a:ea typeface="Microsoft YaHei"/>
                <a:cs typeface="+mn-cs"/>
              </a:rPr>
              <a:t> 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B1768440-2517-4A7F-BEAE-1989017486FA}"/>
              </a:ext>
            </a:extLst>
          </p:cNvPr>
          <p:cNvSpPr txBox="1"/>
          <p:nvPr/>
        </p:nvSpPr>
        <p:spPr>
          <a:xfrm rot="187591">
            <a:off x="1065810" y="5826108"/>
            <a:ext cx="1276136" cy="6401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3.BoosterNextFYBlackRegular-San"/>
                <a:ea typeface="Microsoft YaHei"/>
                <a:cs typeface="+mn-cs"/>
              </a:rPr>
              <a:t>khô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3.BoosterNextFYBlackRegular-San"/>
                <a:ea typeface="Microsoft YaHei"/>
                <a:cs typeface="+mn-cs"/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896356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6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" t="59499" r="-241" b="4306"/>
          <a:stretch/>
        </p:blipFill>
        <p:spPr>
          <a:xfrm>
            <a:off x="-21801" y="-39825"/>
            <a:ext cx="12357100" cy="6857999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825496" y="4196081"/>
            <a:ext cx="69045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rial" panose="020B0604020202020204" pitchFamily="34" charset="0"/>
              <a:ea typeface="Microsoft YaHei"/>
              <a:cs typeface="Arial" panose="020B0604020202020204" pitchFamily="34" charset="0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1370" y="3087000"/>
            <a:ext cx="404751" cy="344877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4249" y="3882140"/>
            <a:ext cx="576666" cy="491747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4756" y="2672443"/>
            <a:ext cx="373215" cy="31800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01" y="2743201"/>
            <a:ext cx="404751" cy="344877"/>
          </a:xfrm>
          <a:prstGeom prst="rect">
            <a:avLst/>
          </a:prstGeom>
        </p:spPr>
      </p:pic>
      <p:pic>
        <p:nvPicPr>
          <p:cNvPr id="59" name="Picture 2">
            <a:extLst>
              <a:ext uri="{FF2B5EF4-FFF2-40B4-BE49-F238E27FC236}">
                <a16:creationId xmlns:a16="http://schemas.microsoft.com/office/drawing/2014/main" id="{3D3F9E2F-27B0-4AA5-8197-68B4A1373F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86806">
            <a:off x="595063" y="-318130"/>
            <a:ext cx="2717289" cy="35106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5" name="Rectangle 54"/>
          <p:cNvSpPr/>
          <p:nvPr/>
        </p:nvSpPr>
        <p:spPr>
          <a:xfrm rot="446751">
            <a:off x="892523" y="2102465"/>
            <a:ext cx="100540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  <p:pic>
        <p:nvPicPr>
          <p:cNvPr id="60" name="Picture 2">
            <a:extLst>
              <a:ext uri="{FF2B5EF4-FFF2-40B4-BE49-F238E27FC236}">
                <a16:creationId xmlns:a16="http://schemas.microsoft.com/office/drawing/2014/main" id="{457A57F6-44BF-4103-9287-4C9E28060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11" y="3205848"/>
            <a:ext cx="2779508" cy="361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" name="Picture 2">
            <a:extLst>
              <a:ext uri="{FF2B5EF4-FFF2-40B4-BE49-F238E27FC236}">
                <a16:creationId xmlns:a16="http://schemas.microsoft.com/office/drawing/2014/main" id="{9F54CA85-EFFD-41C4-B4A1-ED9AFFA1B5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9710" y="-504223"/>
            <a:ext cx="2403428" cy="3691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" name="Picture 2">
            <a:extLst>
              <a:ext uri="{FF2B5EF4-FFF2-40B4-BE49-F238E27FC236}">
                <a16:creationId xmlns:a16="http://schemas.microsoft.com/office/drawing/2014/main" id="{B7B19850-6EFA-474C-8392-D8B28FD246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3366" y="3187295"/>
            <a:ext cx="2465517" cy="36707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" name="Picture 2">
            <a:extLst>
              <a:ext uri="{FF2B5EF4-FFF2-40B4-BE49-F238E27FC236}">
                <a16:creationId xmlns:a16="http://schemas.microsoft.com/office/drawing/2014/main" id="{AEA9C8E5-1F00-4122-A4E8-0B5E00412B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10739">
            <a:off x="8534648" y="-688767"/>
            <a:ext cx="2445627" cy="3829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" name="Picture 2">
            <a:extLst>
              <a:ext uri="{FF2B5EF4-FFF2-40B4-BE49-F238E27FC236}">
                <a16:creationId xmlns:a16="http://schemas.microsoft.com/office/drawing/2014/main" id="{27B26818-849B-4EB6-B571-888FDD5CD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143">
            <a:off x="6332406" y="3060523"/>
            <a:ext cx="2983868" cy="40594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" name="Picture 2">
            <a:extLst>
              <a:ext uri="{FF2B5EF4-FFF2-40B4-BE49-F238E27FC236}">
                <a16:creationId xmlns:a16="http://schemas.microsoft.com/office/drawing/2014/main" id="{C95F1667-6A4C-4728-AD64-3D52ACBC09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2262" y="3186825"/>
            <a:ext cx="2440950" cy="3631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6B745084-3D61-41C9-8D44-FA3B3F8766BB}"/>
              </a:ext>
            </a:extLst>
          </p:cNvPr>
          <p:cNvSpPr txBox="1"/>
          <p:nvPr/>
        </p:nvSpPr>
        <p:spPr>
          <a:xfrm>
            <a:off x="4698825" y="2163143"/>
            <a:ext cx="11694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3.BoosterNextFYBlackRegular-San"/>
                <a:ea typeface="Microsoft YaHei"/>
                <a:cs typeface="+mn-cs"/>
              </a:rPr>
              <a:t>chợ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3.BoosterNextFYBlackRegular-San"/>
                <a:ea typeface="Microsoft YaHei"/>
                <a:cs typeface="+mn-cs"/>
              </a:rPr>
              <a:t> 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AE0593DB-71D7-4FA5-880D-06DAA1E5E2F4}"/>
              </a:ext>
            </a:extLst>
          </p:cNvPr>
          <p:cNvSpPr txBox="1"/>
          <p:nvPr/>
        </p:nvSpPr>
        <p:spPr>
          <a:xfrm>
            <a:off x="9085409" y="2186318"/>
            <a:ext cx="12575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3.BoosterNextFYBlackRegular-San"/>
                <a:ea typeface="Microsoft YaHei"/>
                <a:cs typeface="+mn-cs"/>
              </a:rPr>
              <a:t>che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3.BoosterNextFYBlackRegular-San"/>
                <a:ea typeface="Microsoft YaHei"/>
                <a:cs typeface="+mn-cs"/>
              </a:rPr>
              <a:t> 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B1768440-2517-4A7F-BEAE-1989017486FA}"/>
              </a:ext>
            </a:extLst>
          </p:cNvPr>
          <p:cNvSpPr txBox="1"/>
          <p:nvPr/>
        </p:nvSpPr>
        <p:spPr>
          <a:xfrm rot="187591">
            <a:off x="1050108" y="5820239"/>
            <a:ext cx="12655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3.BoosterNextFYBlackRegular-San"/>
                <a:ea typeface="Microsoft YaHei"/>
                <a:cs typeface="+mn-cs"/>
              </a:rPr>
              <a:t>khô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3.BoosterNextFYBlackRegular-San"/>
                <a:ea typeface="Microsoft YaHei"/>
                <a:cs typeface="+mn-cs"/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62115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6.7|0.8|11.8|0.8|1.1|1.2|1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6.7|0.8|11.8|0.8|1.1|1.2|1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6.7|0.8|11.8|0.8|1.1|1.2|1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6.7|0.8|11.8|0.8|1.1|1.2|1.1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Color of 2020">
      <a:dk1>
        <a:srgbClr val="3F3F3F"/>
      </a:dk1>
      <a:lt1>
        <a:sysClr val="window" lastClr="FFFFFF"/>
      </a:lt1>
      <a:dk2>
        <a:srgbClr val="1D4E89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o4rjn05d">
      <a:majorFont>
        <a:latin typeface="A3.BoosterNextFYBlackRegular-San"/>
        <a:ea typeface="Microsoft YaHei"/>
        <a:cs typeface=""/>
      </a:majorFont>
      <a:minorFont>
        <a:latin typeface="A3.BoosterNextFYBlackRegular-San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10A84C02-4F09-40FE-82F3-79312BC08B2E}" vid="{69A41932-5ED9-47B3-8A6B-37B62AB78E10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4313</TotalTime>
  <Words>234</Words>
  <Application>Microsoft Office PowerPoint</Application>
  <PresentationFormat>Widescreen</PresentationFormat>
  <Paragraphs>102</Paragraphs>
  <Slides>27</Slides>
  <Notes>25</Notes>
  <HiddenSlides>0</HiddenSlides>
  <MMClips>7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27</vt:i4>
      </vt:variant>
    </vt:vector>
  </HeadingPairs>
  <TitlesOfParts>
    <vt:vector size="48" baseType="lpstr">
      <vt:lpstr>Times New Roman</vt:lpstr>
      <vt:lpstr>Arial</vt:lpstr>
      <vt:lpstr>HP001 4 hàng</vt:lpstr>
      <vt:lpstr>UTM Showcard</vt:lpstr>
      <vt:lpstr>方正粗圆_GBK</vt:lpstr>
      <vt:lpstr>Segoe UI Black</vt:lpstr>
      <vt:lpstr>Microsoft YaHei</vt:lpstr>
      <vt:lpstr>Calibri</vt:lpstr>
      <vt:lpstr>iCiel Nabila</vt:lpstr>
      <vt:lpstr>字魂36号-正文宋楷</vt:lpstr>
      <vt:lpstr>A3.BoosterNextFYBlackRegular-San</vt:lpstr>
      <vt:lpstr>Arial Rounded MT Bold</vt:lpstr>
      <vt:lpstr>Arial-Rounded</vt:lpstr>
      <vt:lpstr>等线</vt:lpstr>
      <vt:lpstr>UTM Novido</vt:lpstr>
      <vt:lpstr>UVN Banh Mi</vt:lpstr>
      <vt:lpstr>小宝贝儿拼音体</vt:lpstr>
      <vt:lpstr>Calibri Light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KTUTS</dc:creator>
  <cp:keywords>YenVu_Meo</cp:keywords>
  <cp:lastModifiedBy>MyPC</cp:lastModifiedBy>
  <cp:revision>96</cp:revision>
  <dcterms:created xsi:type="dcterms:W3CDTF">2017-08-18T03:02:00Z</dcterms:created>
  <dcterms:modified xsi:type="dcterms:W3CDTF">2023-10-11T01:52:50Z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