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72" r:id="rId4"/>
    <p:sldId id="275" r:id="rId5"/>
    <p:sldId id="268" r:id="rId6"/>
    <p:sldId id="270" r:id="rId7"/>
    <p:sldId id="265" r:id="rId8"/>
    <p:sldId id="278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99CC"/>
    <a:srgbClr val="EAEAEA"/>
    <a:srgbClr val="FFFF99"/>
    <a:srgbClr val="66CCFF"/>
    <a:srgbClr val="FBE2D1"/>
    <a:srgbClr val="53D2FF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3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710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4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48DD89D5-69E0-4C7D-94BA-62D5AE9A80BF}"/>
              </a:ext>
            </a:extLst>
          </p:cNvPr>
          <p:cNvSpPr txBox="1"/>
          <p:nvPr/>
        </p:nvSpPr>
        <p:spPr>
          <a:xfrm>
            <a:off x="1948251" y="1462973"/>
            <a:ext cx="9061432" cy="9391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8426"/>
              </a:avLst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ÔN TẬP VÀ BỔ SUNG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429962" y="2467087"/>
            <a:ext cx="11370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 TẬP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CỘNG, PHÉP TRỪ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(không nhớ</a:t>
            </a:r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 PHẠM VI 100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801799" y="4005459"/>
            <a:ext cx="7353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1: </a:t>
            </a:r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 (tr 19)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1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Rèn kĩ năng tính nhẩm, trong đó có phép cộng, phép trừ các số tròn chục.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Đặt tính và tính được phép cộng, phép trừ cột dọc.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3816" y="3429000"/>
            <a:ext cx="11464367" cy="1145930"/>
            <a:chOff x="1993494" y="1167015"/>
            <a:chExt cx="8992753" cy="114593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cách giải và trình bày bài giải của bài toán có lời văn.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5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53295"/>
              </p:ext>
            </p:extLst>
          </p:nvPr>
        </p:nvGraphicFramePr>
        <p:xfrm>
          <a:off x="729049" y="1611704"/>
          <a:ext cx="5456597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45659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a) 60 + 40 = ?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chục + 4 chục = 10 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60 + 40 = 100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56665"/>
              </p:ext>
            </p:extLst>
          </p:nvPr>
        </p:nvGraphicFramePr>
        <p:xfrm>
          <a:off x="628081" y="3978387"/>
          <a:ext cx="5526043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52604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b) 100 – 20 = ?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 chục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– 2 chục = 8 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100 – 20 = 80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12453"/>
              </p:ext>
            </p:extLst>
          </p:nvPr>
        </p:nvGraphicFramePr>
        <p:xfrm>
          <a:off x="6496617" y="1665491"/>
          <a:ext cx="2004832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004832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50 + 50 =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33110"/>
              </p:ext>
            </p:extLst>
          </p:nvPr>
        </p:nvGraphicFramePr>
        <p:xfrm>
          <a:off x="6429383" y="3978386"/>
          <a:ext cx="2207990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0799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30 = 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sp>
        <p:nvSpPr>
          <p:cNvPr id="8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Tính nhẩm (theo mẫu)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81332"/>
              </p:ext>
            </p:extLst>
          </p:nvPr>
        </p:nvGraphicFramePr>
        <p:xfrm>
          <a:off x="6483170" y="2257162"/>
          <a:ext cx="2109501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09501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7</a:t>
                      </a:r>
                      <a:r>
                        <a:rPr lang="en-US" sz="32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0 + 30 </a:t>
                      </a: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=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43203"/>
              </p:ext>
            </p:extLst>
          </p:nvPr>
        </p:nvGraphicFramePr>
        <p:xfrm>
          <a:off x="6450717" y="2835386"/>
          <a:ext cx="2186656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86656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20 + 80 =  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80555"/>
              </p:ext>
            </p:extLst>
          </p:nvPr>
        </p:nvGraphicFramePr>
        <p:xfrm>
          <a:off x="8442700" y="1714918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42529"/>
              </p:ext>
            </p:extLst>
          </p:nvPr>
        </p:nvGraphicFramePr>
        <p:xfrm>
          <a:off x="8442699" y="2295322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033113"/>
              </p:ext>
            </p:extLst>
          </p:nvPr>
        </p:nvGraphicFramePr>
        <p:xfrm>
          <a:off x="8429252" y="2879124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565545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132757"/>
              </p:ext>
            </p:extLst>
          </p:nvPr>
        </p:nvGraphicFramePr>
        <p:xfrm>
          <a:off x="6462584" y="4996339"/>
          <a:ext cx="2164250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6425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90 =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33495"/>
              </p:ext>
            </p:extLst>
          </p:nvPr>
        </p:nvGraphicFramePr>
        <p:xfrm>
          <a:off x="6440359" y="4529715"/>
          <a:ext cx="2186476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86476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50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04682"/>
              </p:ext>
            </p:extLst>
          </p:nvPr>
        </p:nvGraphicFramePr>
        <p:xfrm>
          <a:off x="8481586" y="392677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70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82883"/>
              </p:ext>
            </p:extLst>
          </p:nvPr>
        </p:nvGraphicFramePr>
        <p:xfrm>
          <a:off x="8520836" y="4528625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50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9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4451"/>
              </p:ext>
            </p:extLst>
          </p:nvPr>
        </p:nvGraphicFramePr>
        <p:xfrm>
          <a:off x="8493943" y="506541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pic>
        <p:nvPicPr>
          <p:cNvPr id="20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18526" y="601147"/>
            <a:ext cx="2471458" cy="5045645"/>
            <a:chOff x="1199561" y="665161"/>
            <a:chExt cx="2276690" cy="2106769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511020" y="1275458"/>
              <a:ext cx="1740146" cy="24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35 + 4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00447" y="733593"/>
            <a:ext cx="2276690" cy="4975942"/>
            <a:chOff x="4049061" y="667539"/>
            <a:chExt cx="2276690" cy="210676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317333" y="1292080"/>
              <a:ext cx="1740146" cy="247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52 + 37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25963" y="601147"/>
            <a:ext cx="2338487" cy="5020622"/>
            <a:chOff x="1137764" y="2771930"/>
            <a:chExt cx="2338487" cy="2163954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764" y="2771930"/>
              <a:ext cx="2338487" cy="21639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436934" y="3401001"/>
              <a:ext cx="1740146" cy="25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68 - 6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26738" y="543200"/>
            <a:ext cx="2276690" cy="5078569"/>
            <a:chOff x="4120906" y="2763473"/>
            <a:chExt cx="2276690" cy="2106769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906" y="2763473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89178" y="3396017"/>
              <a:ext cx="1740146" cy="24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79 - 55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5372" y="2549009"/>
            <a:ext cx="2158993" cy="2308324"/>
            <a:chOff x="422171" y="2570288"/>
            <a:chExt cx="2158993" cy="2308324"/>
          </a:xfrm>
        </p:grpSpPr>
        <p:sp>
          <p:nvSpPr>
            <p:cNvPr id="7" name="TextBox 6"/>
            <p:cNvSpPr txBox="1"/>
            <p:nvPr/>
          </p:nvSpPr>
          <p:spPr>
            <a:xfrm>
              <a:off x="422171" y="2570288"/>
              <a:ext cx="215899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35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4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722811" y="4014150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55229" y="2503264"/>
            <a:ext cx="2158993" cy="2308324"/>
            <a:chOff x="422171" y="2570288"/>
            <a:chExt cx="2158993" cy="2308324"/>
          </a:xfrm>
        </p:grpSpPr>
        <p:sp>
          <p:nvSpPr>
            <p:cNvPr id="33" name="TextBox 32"/>
            <p:cNvSpPr txBox="1"/>
            <p:nvPr/>
          </p:nvSpPr>
          <p:spPr>
            <a:xfrm>
              <a:off x="422171" y="2570288"/>
              <a:ext cx="215899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52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37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722811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050740" y="2542766"/>
            <a:ext cx="2158993" cy="2308324"/>
            <a:chOff x="199653" y="2570288"/>
            <a:chExt cx="2158993" cy="2308324"/>
          </a:xfrm>
        </p:grpSpPr>
        <p:sp>
          <p:nvSpPr>
            <p:cNvPr id="38" name="TextBox 37"/>
            <p:cNvSpPr txBox="1"/>
            <p:nvPr/>
          </p:nvSpPr>
          <p:spPr>
            <a:xfrm>
              <a:off x="199653" y="2570288"/>
              <a:ext cx="215899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68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6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944894" y="2472457"/>
            <a:ext cx="2158993" cy="2308324"/>
            <a:chOff x="190902" y="2570288"/>
            <a:chExt cx="2158993" cy="2308324"/>
          </a:xfrm>
        </p:grpSpPr>
        <p:sp>
          <p:nvSpPr>
            <p:cNvPr id="42" name="TextBox 41"/>
            <p:cNvSpPr txBox="1"/>
            <p:nvPr/>
          </p:nvSpPr>
          <p:spPr>
            <a:xfrm>
              <a:off x="190902" y="2570288"/>
              <a:ext cx="215899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79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55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755544" y="129438"/>
            <a:ext cx="3211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 tính rồi tính</a:t>
            </a:r>
          </a:p>
        </p:txBody>
      </p:sp>
      <p:sp>
        <p:nvSpPr>
          <p:cNvPr id="4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0" y="49198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36204" y="3194363"/>
            <a:ext cx="904133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39                     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86725" y="3123969"/>
            <a:ext cx="904133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89                     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23297" y="3166460"/>
            <a:ext cx="904133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                    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341579" y="3136889"/>
            <a:ext cx="904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24                     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11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Hai phép tính nào dưới đây có cùng kết quả?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t="65948" r="54857" b="21839"/>
          <a:stretch/>
        </p:blipFill>
        <p:spPr bwMode="auto">
          <a:xfrm>
            <a:off x="2348716" y="1964349"/>
            <a:ext cx="1544011" cy="9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8" t="65506" r="35417" b="21994"/>
          <a:stretch/>
        </p:blipFill>
        <p:spPr bwMode="auto">
          <a:xfrm>
            <a:off x="2344077" y="3004956"/>
            <a:ext cx="1519622" cy="96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65948" r="74229" b="22127"/>
          <a:stretch/>
        </p:blipFill>
        <p:spPr bwMode="auto">
          <a:xfrm>
            <a:off x="8019262" y="2184555"/>
            <a:ext cx="1683385" cy="98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3" t="27488" r="35109" b="60299"/>
          <a:stretch/>
        </p:blipFill>
        <p:spPr bwMode="auto">
          <a:xfrm>
            <a:off x="7116116" y="3112412"/>
            <a:ext cx="1594801" cy="9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8" t="27299" r="55047" b="59972"/>
          <a:stretch/>
        </p:blipFill>
        <p:spPr bwMode="auto">
          <a:xfrm>
            <a:off x="4389988" y="1051174"/>
            <a:ext cx="1534814" cy="9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27670" r="74665" b="60692"/>
          <a:stretch/>
        </p:blipFill>
        <p:spPr bwMode="auto">
          <a:xfrm>
            <a:off x="6276092" y="1103581"/>
            <a:ext cx="1637424" cy="96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46" y="2212844"/>
            <a:ext cx="3193066" cy="1889616"/>
          </a:xfrm>
        </p:spPr>
      </p:pic>
      <p:sp>
        <p:nvSpPr>
          <p:cNvPr id="2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4902811" y="1633576"/>
            <a:ext cx="509167" cy="376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882742" y="3699552"/>
            <a:ext cx="509167" cy="376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18806" y="2541500"/>
            <a:ext cx="509167" cy="376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6861532" y="1679805"/>
            <a:ext cx="509167" cy="376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8603442" y="2808882"/>
            <a:ext cx="509167" cy="376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7658932" y="3732887"/>
            <a:ext cx="509167" cy="376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6759999" y="882577"/>
            <a:ext cx="2942648" cy="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pic>
        <p:nvPicPr>
          <p:cNvPr id="1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33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12139E-6 L -0.17149 0.2880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1440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6 L -0.21068 0.5754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2876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85185E-6 L -0.11706 0.2909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1453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08092E-6 L 0.13919 0.4233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211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4509E-6 L -0.05963 0.5417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2707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7838 0.475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319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4104E-6 L -0.03099 0.3831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1914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06358E-6 L 0.18685 0.2587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1292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03295 0.440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2338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/>
      <p:bldP spid="27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Số?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29825" r="21455" b="46052"/>
          <a:stretch/>
        </p:blipFill>
        <p:spPr bwMode="auto">
          <a:xfrm>
            <a:off x="187475" y="985140"/>
            <a:ext cx="10391559" cy="247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7018" y="1455756"/>
            <a:ext cx="82296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14205" y="2322522"/>
            <a:ext cx="822960" cy="58477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35440" y="1945623"/>
            <a:ext cx="822960" cy="52322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91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42454" y="391067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809376" y="336700"/>
            <a:ext cx="11382624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thuyền có 12 hành khách, đến bến có 3 hành khách lên thuyền.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 lúc đó trên thuyền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 cả bao nhiêu hành khách?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388751" y="849237"/>
            <a:ext cx="33298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9325581" y="849237"/>
            <a:ext cx="2438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649040" y="1352058"/>
            <a:ext cx="3544253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347586" y="2054792"/>
            <a:ext cx="244385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029487" y="1320569"/>
            <a:ext cx="1955253" cy="61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3256853" y="1326197"/>
            <a:ext cx="565396" cy="61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964760" y="1823897"/>
            <a:ext cx="2359265" cy="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28929" y="2537923"/>
            <a:ext cx="582124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Có     : 12 hành khách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3947702" y="4182832"/>
            <a:ext cx="244385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70311" y="3052603"/>
            <a:ext cx="582124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Thêm :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3 hành khách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63713" y="3551225"/>
            <a:ext cx="698532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ó </a:t>
            </a:r>
            <a:r>
              <a:rPr lang="en-US" sz="3200" b="1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tất </a:t>
            </a:r>
            <a:r>
              <a:rPr lang="en-US" sz="3200" b="1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cả: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.... </a:t>
            </a:r>
            <a:r>
              <a:rPr lang="en-US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hành khách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37718" r="20248" b="18860"/>
          <a:stretch/>
        </p:blipFill>
        <p:spPr bwMode="auto">
          <a:xfrm>
            <a:off x="8406062" y="1532596"/>
            <a:ext cx="3577391" cy="304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493373" y="4713101"/>
            <a:ext cx="9479427" cy="17630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thuyền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tất cả số hành khách là:</a:t>
            </a:r>
          </a:p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12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+ 3 =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(hành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khách) </a:t>
            </a:r>
          </a:p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Đáp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số: 15 hành khách</a:t>
            </a:r>
          </a:p>
          <a:p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39" grpId="0"/>
      <p:bldP spid="43" grpId="0"/>
      <p:bldP spid="44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Rèn kĩ năng tính nhẩm, trong đó có phép cộng, phép trừ các số tròn chục.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Đặt tính và tính được phép cộng, phép trừ cột dọc.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3816" y="3429000"/>
            <a:ext cx="11464367" cy="1145930"/>
            <a:chOff x="1993494" y="1167015"/>
            <a:chExt cx="8992753" cy="114593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cách giải và trình bày bài giải của bài toán có lời văn.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8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CHÀO TẠM 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BIỆT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416</Words>
  <Application>Microsoft Office PowerPoint</Application>
  <PresentationFormat>Widescreen</PresentationFormat>
  <Paragraphs>89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等线</vt:lpstr>
      <vt:lpstr>Pony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96</cp:revision>
  <dcterms:created xsi:type="dcterms:W3CDTF">2021-05-23T15:59:21Z</dcterms:created>
  <dcterms:modified xsi:type="dcterms:W3CDTF">2023-09-16T09:21:05Z</dcterms:modified>
</cp:coreProperties>
</file>