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84" r:id="rId3"/>
    <p:sldId id="264" r:id="rId4"/>
    <p:sldId id="282" r:id="rId5"/>
    <p:sldId id="265" r:id="rId6"/>
    <p:sldId id="286" r:id="rId7"/>
    <p:sldId id="266" r:id="rId8"/>
    <p:sldId id="258" r:id="rId9"/>
    <p:sldId id="270" r:id="rId10"/>
    <p:sldId id="268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5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CCFF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47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8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65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8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1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949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3844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2828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jpeg"/><Relationship Id="rId5" Type="http://schemas.openxmlformats.org/officeDocument/2006/relationships/image" Target="../media/image38.png"/><Relationship Id="rId10" Type="http://schemas.openxmlformats.org/officeDocument/2006/relationships/image" Target="../media/image42.jpeg"/><Relationship Id="rId4" Type="http://schemas.openxmlformats.org/officeDocument/2006/relationships/image" Target="../media/image23.jpe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jpeg"/><Relationship Id="rId5" Type="http://schemas.openxmlformats.org/officeDocument/2006/relationships/image" Target="../media/image38.png"/><Relationship Id="rId10" Type="http://schemas.openxmlformats.org/officeDocument/2006/relationships/image" Target="../media/image42.jpeg"/><Relationship Id="rId4" Type="http://schemas.openxmlformats.org/officeDocument/2006/relationships/image" Target="../media/image23.jpe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jpe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jpe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6.jpeg"/><Relationship Id="rId7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8.jpeg"/><Relationship Id="rId4" Type="http://schemas.openxmlformats.org/officeDocument/2006/relationships/image" Target="../media/image37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64" y="4261697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0859" y="2236661"/>
            <a:ext cx="631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-531957"/>
            <a:ext cx="2982638" cy="737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787" y="823746"/>
            <a:ext cx="9704934" cy="489428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427435" y="1815836"/>
            <a:ext cx="3010393" cy="3231654"/>
            <a:chOff x="69510" y="2570288"/>
            <a:chExt cx="3010393" cy="3231654"/>
          </a:xfrm>
        </p:grpSpPr>
        <p:sp>
          <p:nvSpPr>
            <p:cNvPr id="6" name="TextBox 5"/>
            <p:cNvSpPr txBox="1"/>
            <p:nvPr/>
          </p:nvSpPr>
          <p:spPr>
            <a:xfrm>
              <a:off x="69510" y="2570288"/>
              <a:ext cx="3010393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49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-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78183" y="1779171"/>
            <a:ext cx="2799454" cy="3416320"/>
            <a:chOff x="-1943" y="2533623"/>
            <a:chExt cx="2799454" cy="3416320"/>
          </a:xfrm>
        </p:grpSpPr>
        <p:sp>
          <p:nvSpPr>
            <p:cNvPr id="10" name="TextBox 9"/>
            <p:cNvSpPr txBox="1"/>
            <p:nvPr/>
          </p:nvSpPr>
          <p:spPr>
            <a:xfrm>
              <a:off x="-1943" y="2533623"/>
              <a:ext cx="279945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85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0250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-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21128" y="4186115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689436" y="1723503"/>
            <a:ext cx="2664961" cy="3416320"/>
            <a:chOff x="121380" y="2380500"/>
            <a:chExt cx="2664961" cy="3416320"/>
          </a:xfrm>
        </p:grpSpPr>
        <p:sp>
          <p:nvSpPr>
            <p:cNvPr id="14" name="TextBox 13"/>
            <p:cNvSpPr txBox="1"/>
            <p:nvPr/>
          </p:nvSpPr>
          <p:spPr>
            <a:xfrm>
              <a:off x="121380" y="2380500"/>
              <a:ext cx="266496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76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78495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-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734913" y="4070438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553" y="4548726"/>
            <a:ext cx="3621447" cy="266438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28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07376"/>
            <a:ext cx="11877040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438400" y="2121606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15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647362">
            <a:off x="1910080" y="1330960"/>
            <a:ext cx="176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3250" y="3212193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71920" y="3271319"/>
            <a:ext cx="98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679859" y="309696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5496" y="306394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6980470" y="303325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2336800" y="4107611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03219" y="4222838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3672234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408901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6973875" y="302564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4503218" y="4213090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56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4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19206" y="-14067"/>
            <a:ext cx="1947836" cy="1014175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20555" y="3055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/>
              <a:t>Hiện</a:t>
            </a:r>
            <a:r>
              <a:rPr lang="en-US" sz="2200" b="1" dirty="0"/>
              <a:t> nay, </a:t>
            </a:r>
            <a:r>
              <a:rPr lang="en-US" sz="2200" b="1" dirty="0" err="1"/>
              <a:t>Gà</a:t>
            </a:r>
            <a:r>
              <a:rPr lang="en-US" sz="2200" b="1" dirty="0"/>
              <a:t> ở </a:t>
            </a:r>
            <a:r>
              <a:rPr lang="en-US" sz="2200" b="1" dirty="0" err="1"/>
              <a:t>trang</a:t>
            </a:r>
            <a:r>
              <a:rPr lang="en-US" sz="2200" b="1" dirty="0"/>
              <a:t> </a:t>
            </a:r>
            <a:r>
              <a:rPr lang="en-US" sz="2200" b="1" dirty="0" err="1"/>
              <a:t>trại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đẻ</a:t>
            </a:r>
            <a:r>
              <a:rPr lang="en-US" sz="2200" b="1" dirty="0"/>
              <a:t> </a:t>
            </a:r>
            <a:r>
              <a:rPr lang="en-US" sz="2200" b="1" dirty="0" err="1"/>
              <a:t>rất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.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hãy</a:t>
            </a:r>
            <a:r>
              <a:rPr lang="en-US" sz="2200" b="1" dirty="0"/>
              <a:t> </a:t>
            </a:r>
            <a:r>
              <a:rPr lang="en-US" sz="2200" b="1" dirty="0" err="1"/>
              <a:t>giúp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thu</a:t>
            </a:r>
            <a:r>
              <a:rPr lang="en-US" sz="2200" b="1" dirty="0"/>
              <a:t> </a:t>
            </a:r>
            <a:r>
              <a:rPr lang="en-US" sz="2200" b="1" dirty="0" err="1"/>
              <a:t>hoạch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</a:t>
            </a:r>
            <a:r>
              <a:rPr lang="en-US" sz="2200" b="1" dirty="0" err="1"/>
              <a:t>nhé</a:t>
            </a:r>
            <a:r>
              <a:rPr lang="en-US" sz="2200" b="1" dirty="0"/>
              <a:t>.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đúng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giỏ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đấy</a:t>
            </a:r>
            <a:r>
              <a:rPr lang="en-US" sz="2200" b="1" dirty="0"/>
              <a:t>. </a:t>
            </a:r>
            <a:r>
              <a:rPr lang="en-US" sz="2200" b="1" dirty="0" err="1"/>
              <a:t>Nào</a:t>
            </a:r>
            <a:r>
              <a:rPr lang="en-US" sz="2200" b="1" dirty="0"/>
              <a:t> </a:t>
            </a:r>
            <a:r>
              <a:rPr lang="en-US" sz="2200" b="1" dirty="0" err="1"/>
              <a:t>bắt</a:t>
            </a:r>
            <a:r>
              <a:rPr lang="en-US" sz="2200" b="1" dirty="0"/>
              <a:t> </a:t>
            </a:r>
            <a:r>
              <a:rPr lang="en-US" sz="2200" b="1" dirty="0" err="1"/>
              <a:t>đầu</a:t>
            </a:r>
            <a:r>
              <a:rPr lang="en-US" sz="2200" b="1" dirty="0"/>
              <a:t> </a:t>
            </a:r>
            <a:r>
              <a:rPr lang="en-US" sz="2200" b="1" dirty="0" err="1"/>
              <a:t>thôi</a:t>
            </a:r>
            <a:r>
              <a:rPr lang="en-US" sz="2200" b="1" dirty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6" action="ppaction://hlinksldjump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54586" y="13855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628060" y="108391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ô </a:t>
            </a:r>
            <a:r>
              <a:rPr lang="en-US" sz="2800" b="1" dirty="0" err="1" smtClean="0"/>
              <a:t>trống</a:t>
            </a:r>
            <a:r>
              <a:rPr lang="en-US" sz="2800" b="1" dirty="0" smtClean="0"/>
              <a:t>:</a:t>
            </a:r>
          </a:p>
          <a:p>
            <a:pPr algn="ctr"/>
            <a:r>
              <a:rPr lang="en-US" sz="2800" b="1" smtClean="0"/>
              <a:t>– </a:t>
            </a:r>
            <a:r>
              <a:rPr lang="en-US" sz="2800" b="1" dirty="0"/>
              <a:t>2</a:t>
            </a:r>
            <a:r>
              <a:rPr lang="en-US" sz="2800" b="1" smtClean="0"/>
              <a:t> </a:t>
            </a:r>
            <a:r>
              <a:rPr lang="en-US" sz="2800" b="1" dirty="0"/>
              <a:t>= 16 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8966" y="1903739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</a:t>
            </a:r>
            <a:r>
              <a:rPr lang="en-US" sz="2800" b="1">
                <a:solidFill>
                  <a:schemeClr val="bg1"/>
                </a:solidFill>
              </a:rPr>
              <a:t>. </a:t>
            </a:r>
            <a:r>
              <a:rPr lang="en-US" sz="2800" b="1" smtClean="0">
                <a:solidFill>
                  <a:schemeClr val="bg1"/>
                </a:solidFill>
              </a:rPr>
              <a:t>18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</a:rPr>
              <a:t>22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069638" y="1945717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490720" y="900493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2: </a:t>
            </a:r>
            <a:r>
              <a:rPr lang="en-US" sz="2800" b="1" dirty="0" smtClean="0"/>
              <a:t>90 – 50 = 40</a:t>
            </a:r>
          </a:p>
          <a:p>
            <a:pPr algn="ctr"/>
            <a:r>
              <a:rPr lang="en-US" sz="2800" b="1" dirty="0" smtClean="0"/>
              <a:t>90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?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 smtClean="0">
                <a:solidFill>
                  <a:schemeClr val="bg1"/>
                </a:solidFill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bị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trừ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 smtClean="0">
                <a:solidFill>
                  <a:schemeClr val="bg1"/>
                </a:solidFill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</a:rPr>
              <a:t>Tổng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 smtClean="0">
                <a:solidFill>
                  <a:schemeClr val="bg1"/>
                </a:solidFill>
              </a:rPr>
              <a:t>thương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51748" y="1924692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3: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: 4 + 6 = 10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D. 10 – 6 = 4; 10 – 4 = 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B. 10 – 6 = 5; 10 – 6 = 4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C. 10 – 6 = 4; 10 – 5 = 6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A. 10 – 6 = 4; 10 – 4 = 5</a:t>
            </a:r>
            <a:endParaRPr lang="vi-VN" sz="2800" b="1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6360" y="196041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4: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ô </a:t>
            </a:r>
            <a:r>
              <a:rPr lang="en-US" sz="2800" b="1" dirty="0" err="1" smtClean="0"/>
              <a:t>trống</a:t>
            </a:r>
            <a:r>
              <a:rPr lang="en-US" sz="2800" b="1" dirty="0" smtClean="0"/>
              <a:t> :</a:t>
            </a:r>
          </a:p>
          <a:p>
            <a:pPr algn="ctr"/>
            <a:r>
              <a:rPr lang="en-US" sz="2800" b="1" dirty="0" smtClean="0"/>
              <a:t>10 </a:t>
            </a:r>
            <a:r>
              <a:rPr lang="en-US" sz="2800" b="1" dirty="0"/>
              <a:t>+ </a:t>
            </a:r>
            <a:r>
              <a:rPr lang="en-US" sz="2800" b="1" dirty="0" smtClean="0"/>
              <a:t>       = </a:t>
            </a:r>
            <a:r>
              <a:rPr lang="en-US" sz="2800" b="1" dirty="0"/>
              <a:t>15 </a:t>
            </a:r>
            <a:r>
              <a:rPr lang="en-US" sz="2800" b="1"/>
              <a:t>+ </a:t>
            </a:r>
            <a:r>
              <a:rPr lang="en-US" sz="2800" b="1" smtClean="0"/>
              <a:t>4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76820" y="417528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</a:t>
            </a:r>
            <a:r>
              <a:rPr lang="en-US" sz="2800" b="1" smtClean="0">
                <a:solidFill>
                  <a:schemeClr val="bg1"/>
                </a:solidFill>
              </a:rPr>
              <a:t>. </a:t>
            </a:r>
            <a:r>
              <a:rPr lang="en-US" sz="2800" b="1">
                <a:solidFill>
                  <a:schemeClr val="bg1"/>
                </a:solidFill>
              </a:rPr>
              <a:t>9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1096" y="3048542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28838" y="326285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</a:t>
            </a:r>
            <a:r>
              <a:rPr lang="en-US" sz="2800" b="1" smtClean="0">
                <a:solidFill>
                  <a:schemeClr val="bg1"/>
                </a:solidFill>
              </a:rPr>
              <a:t>. 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856" y="485841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82598" y="50727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C. 15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40" y="574799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49782" y="596231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</a:rPr>
              <a:t>20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9190" y="200858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428" y="3977030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3536" y="261991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284547" y="862722"/>
            <a:ext cx="525625" cy="42541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68283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40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221364" y="-275298"/>
            <a:ext cx="10215634" cy="7336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489035"/>
            <a:chOff x="3387886" y="1857364"/>
            <a:chExt cx="2571768" cy="1489035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1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3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2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32" descr="tải xuống (6)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8800" y="592933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389630" y="55728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bài cũ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9727" y="842119"/>
            <a:ext cx="10822564" cy="722200"/>
            <a:chOff x="1993494" y="1167015"/>
            <a:chExt cx="9379356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Nêu tên gọi các thành </a:t>
              </a:r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phần trong </a:t>
              </a:r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phép cộng sau?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687075" y="1564319"/>
            <a:ext cx="9281652" cy="2728835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36125" y="1875252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28486" y="1875252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58499" y="1875252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7638" y="1983632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9314" y="1996171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9" name="Rounded Rectangle 28"/>
          <p:cNvSpPr/>
          <p:nvPr/>
        </p:nvSpPr>
        <p:spPr>
          <a:xfrm>
            <a:off x="2264522" y="2701163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Book Antiqua" panose="02040602050305030304" pitchFamily="18" charset="0"/>
              </a:rPr>
              <a:t>Số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r>
              <a:rPr lang="en-US" sz="2400" dirty="0" err="1" smtClean="0">
                <a:latin typeface="Book Antiqua" panose="02040602050305030304" pitchFamily="18" charset="0"/>
              </a:rPr>
              <a:t>hạng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080212" y="2710995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053966" y="2704230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Brace 31"/>
          <p:cNvSpPr/>
          <p:nvPr/>
        </p:nvSpPr>
        <p:spPr>
          <a:xfrm rot="16200000" flipH="1">
            <a:off x="4573805" y="970660"/>
            <a:ext cx="612285" cy="4989601"/>
          </a:xfrm>
          <a:prstGeom prst="rightBrace">
            <a:avLst>
              <a:gd name="adj1" fmla="val 59439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14259" y="3790979"/>
            <a:ext cx="4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51 + 14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7269" y="5809060"/>
            <a:ext cx="10789349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lấy các số hạng cộng với nhau.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2406" y="4862699"/>
            <a:ext cx="10822564" cy="722200"/>
            <a:chOff x="1993494" y="1167015"/>
            <a:chExt cx="9379356" cy="722200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38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Muốn tìm tổng khi biết các số hạng, em cần làm gì?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2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0822564" cy="722200"/>
            <a:chOff x="1993494" y="1167015"/>
            <a:chExt cx="9379356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 bị trừ, số trừ và hiệu trong phép trừ.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3" y="2362161"/>
            <a:ext cx="11144250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Tính được hiệu khi biết số bị trừ và số trừ.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816" y="3429000"/>
            <a:ext cx="11370986" cy="1145930"/>
            <a:chOff x="1993494" y="1167015"/>
            <a:chExt cx="8919504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5" y="1235727"/>
              <a:ext cx="80935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Từ bài toán đã cho, viết được phép tính và câu trả lời thích hợp.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2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32"/>
            <a:ext cx="12192000" cy="68768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24408" y="2368008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859795" y="4410112"/>
            <a:ext cx="9085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2: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bị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smtClean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smtClean="0">
                <a:solidFill>
                  <a:srgbClr val="FF0000"/>
                </a:solidFill>
                <a:latin typeface="Book Antiqua" panose="02040602050305030304" pitchFamily="18" charset="0"/>
              </a:rPr>
              <a:t>hiệu (tr 14)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0822564" cy="722200"/>
            <a:chOff x="1993494" y="1167015"/>
            <a:chExt cx="9379356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 bị trừ, số trừ và hiệu trong phép trừ.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3" y="2362161"/>
            <a:ext cx="11144250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Tính được hiệu khi biết số bị trừ và số trừ.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816" y="3429000"/>
            <a:ext cx="11370986" cy="1145930"/>
            <a:chOff x="1993494" y="1167015"/>
            <a:chExt cx="8919504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5" y="1235727"/>
              <a:ext cx="80935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Từ bài toán đã cho, viết được phép tính và câu trả lời thích hợp.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1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96" t="53316" r="53173" b="18925"/>
          <a:stretch/>
        </p:blipFill>
        <p:spPr>
          <a:xfrm>
            <a:off x="-1143428" y="1279393"/>
            <a:ext cx="7908759" cy="3031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404"/>
            <a:ext cx="2810952" cy="113598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20942" y="829947"/>
            <a:ext cx="4217403" cy="3013060"/>
            <a:chOff x="7520942" y="829947"/>
            <a:chExt cx="4217403" cy="30130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74341" t="35948" r="17753" b="42967"/>
            <a:stretch/>
          </p:blipFill>
          <p:spPr>
            <a:xfrm>
              <a:off x="10292316" y="1673964"/>
              <a:ext cx="1446029" cy="2169043"/>
            </a:xfrm>
            <a:prstGeom prst="rect">
              <a:avLst/>
            </a:prstGeom>
          </p:spPr>
        </p:pic>
        <p:sp>
          <p:nvSpPr>
            <p:cNvPr id="6" name="Cloud Callout 5"/>
            <p:cNvSpPr/>
            <p:nvPr/>
          </p:nvSpPr>
          <p:spPr>
            <a:xfrm flipH="1">
              <a:off x="7520942" y="829947"/>
              <a:ext cx="3151518" cy="1027230"/>
            </a:xfrm>
            <a:prstGeom prst="cloudCallout">
              <a:avLst>
                <a:gd name="adj1" fmla="val -39552"/>
                <a:gd name="adj2" fmla="val 7494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765331" y="2166106"/>
            <a:ext cx="3129147" cy="12585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2 = 10</a:t>
            </a: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10 con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5007" y="4006262"/>
            <a:ext cx="9281652" cy="2728835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4057" y="4311350"/>
            <a:ext cx="825902" cy="684271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06418" y="4317195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36430" y="4311348"/>
            <a:ext cx="837335" cy="68427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5570" y="4425575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17246" y="4438114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2042454" y="5143106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58144" y="5152938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31898" y="5146173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16200000" flipH="1">
            <a:off x="4351737" y="3412603"/>
            <a:ext cx="612285" cy="4989601"/>
          </a:xfrm>
          <a:prstGeom prst="rightBrace">
            <a:avLst>
              <a:gd name="adj1" fmla="val 59439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27899" y="6150889"/>
            <a:ext cx="466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8876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687075" y="296410"/>
            <a:ext cx="9281652" cy="2728835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36125" y="607343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28486" y="607343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58499" y="607343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7638" y="715723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39314" y="728262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2264522" y="1433254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bị 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80212" y="1443086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053966" y="1436321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16200000" flipH="1">
            <a:off x="4573805" y="-297249"/>
            <a:ext cx="612285" cy="4989601"/>
          </a:xfrm>
          <a:prstGeom prst="rightBrace">
            <a:avLst>
              <a:gd name="adj1" fmla="val 59439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14259" y="2523070"/>
            <a:ext cx="4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98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hiệu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798" y="3525590"/>
            <a:ext cx="1201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tìm hiệu khi biết số bị trừ và số trừ,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nào? 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7269" y="4620243"/>
            <a:ext cx="10789349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lấy 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trừ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đi 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trừ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275212"/>
              </p:ext>
            </p:extLst>
          </p:nvPr>
        </p:nvGraphicFramePr>
        <p:xfrm>
          <a:off x="337430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86 -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= 54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20011" y="3665763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3000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7608" y="4933286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03000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82521" y="303159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86</a:t>
            </a:r>
            <a:endParaRPr lang="en-US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3805089" y="364222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32</a:t>
            </a:r>
            <a:endParaRPr lang="en-US" sz="3200" dirty="0"/>
          </a:p>
        </p:txBody>
      </p:sp>
      <p:sp>
        <p:nvSpPr>
          <p:cNvPr id="35" name="Rounded Rectangle 34"/>
          <p:cNvSpPr/>
          <p:nvPr/>
        </p:nvSpPr>
        <p:spPr>
          <a:xfrm>
            <a:off x="3805090" y="4309658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54</a:t>
            </a:r>
            <a:endParaRPr lang="en-US" sz="32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76101"/>
              </p:ext>
            </p:extLst>
          </p:nvPr>
        </p:nvGraphicFramePr>
        <p:xfrm>
          <a:off x="6156122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47 - </a:t>
                      </a:r>
                      <a:r>
                        <a:rPr lang="en-US" sz="3200" dirty="0" smtClean="0"/>
                        <a:t>20 = 27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Số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Số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21692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21692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21692" y="3696034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45293" y="301230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47</a:t>
            </a:r>
            <a:endParaRPr lang="en-US" sz="3200" dirty="0"/>
          </a:p>
        </p:txBody>
      </p:sp>
      <p:sp>
        <p:nvSpPr>
          <p:cNvPr id="40" name="Rounded Rectangle 39"/>
          <p:cNvSpPr/>
          <p:nvPr/>
        </p:nvSpPr>
        <p:spPr>
          <a:xfrm>
            <a:off x="9667861" y="362293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20</a:t>
            </a:r>
            <a:endParaRPr lang="en-US" sz="3200" dirty="0"/>
          </a:p>
        </p:txBody>
      </p:sp>
      <p:sp>
        <p:nvSpPr>
          <p:cNvPr id="41" name="Rounded Rectangle 40"/>
          <p:cNvSpPr/>
          <p:nvPr/>
        </p:nvSpPr>
        <p:spPr>
          <a:xfrm>
            <a:off x="9667862" y="4290365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  <p:bldP spid="20" grpId="1"/>
      <p:bldP spid="20" grpId="2"/>
      <p:bldP spid="29" grpId="1"/>
      <p:bldP spid="29" grpId="2"/>
      <p:bldP spid="31" grpId="1"/>
      <p:bldP spid="31" grpId="2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14958"/>
              </p:ext>
            </p:extLst>
          </p:nvPr>
        </p:nvGraphicFramePr>
        <p:xfrm>
          <a:off x="322082" y="2373098"/>
          <a:ext cx="9160122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6381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716065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728592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66596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503122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36040" y="405502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12635" y="405502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8063" y="402084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04447" y="4058432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92683" y="4085565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382932" y="4085565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" y="159102"/>
            <a:ext cx="8070821" cy="62644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92598" y="1573308"/>
            <a:ext cx="5418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69791" y="873457"/>
            <a:ext cx="4543430" cy="6117820"/>
            <a:chOff x="6676788" y="216000"/>
            <a:chExt cx="5195489" cy="6775277"/>
          </a:xfrm>
        </p:grpSpPr>
        <p:grpSp>
          <p:nvGrpSpPr>
            <p:cNvPr id="14" name="Group 13"/>
            <p:cNvGrpSpPr/>
            <p:nvPr/>
          </p:nvGrpSpPr>
          <p:grpSpPr>
            <a:xfrm>
              <a:off x="6676788" y="216000"/>
              <a:ext cx="5195489" cy="6775277"/>
              <a:chOff x="6676788" y="197617"/>
              <a:chExt cx="5195489" cy="6775277"/>
            </a:xfrm>
          </p:grpSpPr>
          <p:pic>
            <p:nvPicPr>
              <p:cNvPr id="19" name="图片 39942" descr="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6788" y="197617"/>
                <a:ext cx="5195489" cy="6775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7716032" y="1189973"/>
                <a:ext cx="3319397" cy="27181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97854" y="1682100"/>
              <a:ext cx="2000333" cy="1942856"/>
              <a:chOff x="8397854" y="1682100"/>
              <a:chExt cx="2000333" cy="194285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397854" y="1682100"/>
                <a:ext cx="2000333" cy="1942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 68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43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34581" y="1950547"/>
                <a:ext cx="350729" cy="579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-</a:t>
                </a:r>
                <a:endParaRPr lang="en-US" sz="280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9501236" y="2893728"/>
                <a:ext cx="66989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4729338" y="59260"/>
            <a:ext cx="7631113" cy="1300162"/>
            <a:chOff x="392865" y="5631174"/>
            <a:chExt cx="7631113" cy="1300162"/>
          </a:xfrm>
        </p:grpSpPr>
        <p:pic>
          <p:nvPicPr>
            <p:cNvPr id="21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865" y="5631174"/>
              <a:ext cx="7631113" cy="13001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301035" y="5892631"/>
              <a:ext cx="5827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68,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2900" y="9350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882</Words>
  <Application>Microsoft Office PowerPoint</Application>
  <PresentationFormat>Widescreen</PresentationFormat>
  <Paragraphs>197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微软雅黑</vt:lpstr>
      <vt:lpstr>Arial</vt:lpstr>
      <vt:lpstr>Book Antiqua</vt:lpstr>
      <vt:lpstr>Calibri</vt:lpstr>
      <vt:lpstr>Calibri Light</vt:lpstr>
      <vt:lpstr>等线</vt:lpstr>
      <vt:lpstr>Tahoma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67</cp:revision>
  <dcterms:created xsi:type="dcterms:W3CDTF">2021-05-26T03:43:33Z</dcterms:created>
  <dcterms:modified xsi:type="dcterms:W3CDTF">2023-09-10T02:50:43Z</dcterms:modified>
</cp:coreProperties>
</file>