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72" r:id="rId4"/>
    <p:sldId id="273" r:id="rId5"/>
    <p:sldId id="274" r:id="rId6"/>
    <p:sldId id="275" r:id="rId7"/>
    <p:sldId id="276" r:id="rId8"/>
    <p:sldId id="277" r:id="rId9"/>
    <p:sldId id="256" r:id="rId10"/>
    <p:sldId id="279" r:id="rId11"/>
    <p:sldId id="258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32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3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0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25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5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1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4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9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4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9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5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7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1.em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microsoft.com/office/2007/relationships/hdphoto" Target="../media/hdphoto15.wdp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63.gif"/><Relationship Id="rId5" Type="http://schemas.openxmlformats.org/officeDocument/2006/relationships/image" Target="../media/image66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63.gif"/><Relationship Id="rId5" Type="http://schemas.openxmlformats.org/officeDocument/2006/relationships/image" Target="../media/image69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63.gif"/><Relationship Id="rId5" Type="http://schemas.openxmlformats.org/officeDocument/2006/relationships/image" Target="../media/image70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image" Target="../media/image3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859" y="2236661"/>
            <a:ext cx="631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77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42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60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81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24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9949625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số hạng và tổng trong phép cộng.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 được tổng khi biết các số hạng.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464367" cy="1145930"/>
            <a:chOff x="1993494" y="1167015"/>
            <a:chExt cx="8992753" cy="114593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Từ các số hạng và tổng đã cho, lập được các phép cộng thích hợp.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5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Số liền trước của 70 là?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</a:rPr>
              <a:t>B.69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66 - 6 =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</a:rPr>
              <a:t>A.60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3499" y="2938662"/>
            <a:ext cx="7356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Book Antiqua" panose="02040602050305030304" pitchFamily="18" charset="0"/>
              </a:rPr>
              <a:t>Tiết</a:t>
            </a:r>
            <a:r>
              <a:rPr lang="en-US" sz="4400" b="1" dirty="0" smtClean="0">
                <a:latin typeface="Book Antiqua" panose="02040602050305030304" pitchFamily="18" charset="0"/>
              </a:rPr>
              <a:t> 1: </a:t>
            </a:r>
            <a:r>
              <a:rPr lang="en-US" sz="4400" b="1" dirty="0" err="1" smtClean="0">
                <a:latin typeface="Book Antiqua" panose="02040602050305030304" pitchFamily="18" charset="0"/>
              </a:rPr>
              <a:t>Số</a:t>
            </a:r>
            <a:r>
              <a:rPr lang="en-US" sz="4400" b="1" dirty="0" smtClean="0">
                <a:latin typeface="Book Antiqua" panose="02040602050305030304" pitchFamily="18" charset="0"/>
              </a:rPr>
              <a:t> </a:t>
            </a:r>
            <a:r>
              <a:rPr lang="en-US" sz="4400" b="1" dirty="0" err="1" smtClean="0">
                <a:latin typeface="Book Antiqua" panose="02040602050305030304" pitchFamily="18" charset="0"/>
              </a:rPr>
              <a:t>hạng</a:t>
            </a:r>
            <a:r>
              <a:rPr lang="en-US" sz="4400" b="1" smtClean="0">
                <a:latin typeface="Book Antiqua" panose="02040602050305030304" pitchFamily="18" charset="0"/>
              </a:rPr>
              <a:t>, tổng (tr 13)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9949625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số hạng và tổng trong phép cộng.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 được tổng khi biết các số hạng.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464367" cy="1145930"/>
            <a:chOff x="1993494" y="1167015"/>
            <a:chExt cx="8992753" cy="114593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Từ các số hạng và tổng đã cho, lập được các phép cộng thích hợp.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6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Book Antiqua" panose="02040602050305030304" pitchFamily="18" charset="0"/>
              </a:rPr>
              <a:t>Số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r>
              <a:rPr lang="en-US" sz="2400" dirty="0" err="1" smtClean="0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687075" y="296410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36125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28486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58499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7638" y="715723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39314" y="728262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2264522" y="1433254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Book Antiqua" panose="02040602050305030304" pitchFamily="18" charset="0"/>
              </a:rPr>
              <a:t>Số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r>
              <a:rPr lang="en-US" sz="2400" dirty="0" err="1" smtClean="0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80212" y="144308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53966" y="1436321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573805" y="-297249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14259" y="2523070"/>
            <a:ext cx="466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23 + 36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7268" y="3515758"/>
            <a:ext cx="107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tìm tổng khi biết các số hạng, ta cần làm thế nào?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269" y="4620243"/>
            <a:ext cx="10789349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tổng cần lấy các số hạng cộng với nhau.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1"/>
      <p:bldP spid="2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553</Words>
  <Application>Microsoft Office PowerPoint</Application>
  <PresentationFormat>Widescreen</PresentationFormat>
  <Paragraphs>148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Book Antiqua</vt:lpstr>
      <vt:lpstr>Calibri</vt:lpstr>
      <vt:lpstr>Calibri Light</vt:lpstr>
      <vt:lpstr>等线</vt:lpstr>
      <vt:lpstr>Times New Roman</vt:lpstr>
      <vt:lpstr>思源黑体 CN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MyPC</cp:lastModifiedBy>
  <cp:revision>49</cp:revision>
  <dcterms:created xsi:type="dcterms:W3CDTF">2021-05-26T03:43:33Z</dcterms:created>
  <dcterms:modified xsi:type="dcterms:W3CDTF">2023-09-10T01:34:14Z</dcterms:modified>
</cp:coreProperties>
</file>