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95" r:id="rId4"/>
    <p:sldMasterId id="2147483701" r:id="rId5"/>
  </p:sldMasterIdLst>
  <p:notesMasterIdLst>
    <p:notesMasterId r:id="rId17"/>
  </p:notesMasterIdLst>
  <p:sldIdLst>
    <p:sldId id="2007577142" r:id="rId6"/>
    <p:sldId id="2007577143" r:id="rId7"/>
    <p:sldId id="372" r:id="rId8"/>
    <p:sldId id="374" r:id="rId9"/>
    <p:sldId id="396" r:id="rId10"/>
    <p:sldId id="397" r:id="rId11"/>
    <p:sldId id="395" r:id="rId12"/>
    <p:sldId id="398" r:id="rId13"/>
    <p:sldId id="2007577141" r:id="rId14"/>
    <p:sldId id="2007577144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8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1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37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7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4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0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7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1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3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3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2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6/4/2023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5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4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6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6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8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8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9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6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0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3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control" Target="../activeX/activeX4.xml"/><Relationship Id="rId7" Type="http://schemas.microsoft.com/office/2007/relationships/hdphoto" Target="../media/hdphoto4.wdp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5.xml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control" Target="../activeX/activeX7.xml"/><Relationship Id="rId7" Type="http://schemas.openxmlformats.org/officeDocument/2006/relationships/image" Target="../media/image16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control" Target="../activeX/activeX9.xml"/><Relationship Id="rId10" Type="http://schemas.openxmlformats.org/officeDocument/2006/relationships/image" Target="../media/image11.wmf"/><Relationship Id="rId4" Type="http://schemas.openxmlformats.org/officeDocument/2006/relationships/control" Target="../activeX/activeX8.xml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ontrol" Target="../activeX/activeX11.xml"/><Relationship Id="rId7" Type="http://schemas.openxmlformats.org/officeDocument/2006/relationships/slideLayout" Target="../slideLayouts/slideLayout1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4.xml"/><Relationship Id="rId11" Type="http://schemas.openxmlformats.org/officeDocument/2006/relationships/image" Target="../media/image11.wmf"/><Relationship Id="rId5" Type="http://schemas.openxmlformats.org/officeDocument/2006/relationships/control" Target="../activeX/activeX13.xml"/><Relationship Id="rId10" Type="http://schemas.openxmlformats.org/officeDocument/2006/relationships/image" Target="../media/image14.wmf"/><Relationship Id="rId4" Type="http://schemas.openxmlformats.org/officeDocument/2006/relationships/control" Target="../activeX/activeX12.xml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2204" y="364840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60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12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Bờ tre đón khách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6469" y="449003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tập – tiết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3549" y="5385324"/>
            <a:ext cx="346484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Trang 52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972" y="142689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61" y="4325771"/>
            <a:ext cx="2850887" cy="271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71531" y="34138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2" y="476415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2446306" y="813652"/>
            <a:ext cx="7631120" cy="8155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8">
              <a:defRPr/>
            </a:pP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CẦU CẦN ĐẠT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257" y="1933769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được tên các con vật. Phát triển vốn từ về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nuôi.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257" y="3410943"/>
            <a:ext cx="994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được tên các con vật theo nhóm thích hợp.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06C4F-CC49-A117-969E-C1DF0C6688DC}"/>
              </a:ext>
            </a:extLst>
          </p:cNvPr>
          <p:cNvSpPr txBox="1"/>
          <p:nvPr/>
        </p:nvSpPr>
        <p:spPr>
          <a:xfrm>
            <a:off x="1287257" y="4421006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Biết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nêu đặc điểm của loài vật.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8">
              <a:defRPr/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972" y="142689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61" y="4325771"/>
            <a:ext cx="2850887" cy="271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71531" y="34138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2" y="476415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2446306" y="813652"/>
            <a:ext cx="7631120" cy="8155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8">
              <a:defRPr/>
            </a:pP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CẦU CẦN ĐẠT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257" y="1933769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được tên các con vật. Phát triển vốn từ về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nuôi.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257" y="3410943"/>
            <a:ext cx="994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được tên các con vật theo nhóm thích hợp.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06C4F-CC49-A117-969E-C1DF0C6688DC}"/>
              </a:ext>
            </a:extLst>
          </p:cNvPr>
          <p:cNvSpPr txBox="1"/>
          <p:nvPr/>
        </p:nvSpPr>
        <p:spPr>
          <a:xfrm>
            <a:off x="1287257" y="4421006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Biết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nêu đặc điểm của loài vật.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8">
              <a:defRPr/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736033" y="635225"/>
            <a:ext cx="8309113" cy="4595433"/>
            <a:chOff x="984007" y="1264224"/>
            <a:chExt cx="4839466" cy="344657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84007" y="1264224"/>
              <a:ext cx="4839466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074471" y="2559822"/>
              <a:ext cx="3409987" cy="149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b="1" kern="0" dirty="0">
                  <a:solidFill>
                    <a:srgbClr val="17479D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 TỪ VÀ CÂU</a:t>
              </a:r>
              <a:endParaRPr lang="en-US" sz="4400" b="1" kern="0" dirty="0">
                <a:solidFill>
                  <a:srgbClr val="17479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17479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Trang 52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3973913"/>
              <a:ext cx="3041009" cy="73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endParaRPr lang="en-US" sz="4400" b="1" kern="0" dirty="0">
                <a:solidFill>
                  <a:srgbClr val="FFAB40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63074" y="6556781"/>
            <a:ext cx="2319623" cy="301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4358" y="293132"/>
            <a:ext cx="810216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endParaRPr lang="vi-VN" sz="2800" b="1" kern="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7371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92738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chân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8814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mắt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dê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1240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lợn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49797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mỏ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cổ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4825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đuôi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2343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bò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92738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cánh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3786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vịt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F2A70C2-B629-458D-B5A3-C2B45C3E17C9}"/>
              </a:ext>
            </a:extLst>
          </p:cNvPr>
          <p:cNvSpPr/>
          <p:nvPr/>
        </p:nvSpPr>
        <p:spPr>
          <a:xfrm>
            <a:off x="9723869" y="345645"/>
            <a:ext cx="2154444" cy="2491409"/>
          </a:xfrm>
          <a:prstGeom prst="cloudCallout">
            <a:avLst>
              <a:gd name="adj1" fmla="val -112041"/>
              <a:gd name="adj2" fmla="val 24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40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5C0602-04F4-4FD3-A4E2-4F0A0E558063}"/>
              </a:ext>
            </a:extLst>
          </p:cNvPr>
          <p:cNvSpPr txBox="1"/>
          <p:nvPr/>
        </p:nvSpPr>
        <p:spPr>
          <a:xfrm>
            <a:off x="9855320" y="767491"/>
            <a:ext cx="2022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463074" y="6556781"/>
            <a:ext cx="2319623" cy="301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61992 0.09283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4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2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Mũi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63074" y="6556781"/>
            <a:ext cx="2319623" cy="301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0"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1" name="TextBox3" r:id="rId3" imgW="1752480" imgH="685800"/>
        </mc:Choice>
        <mc:Fallback>
          <p:control name="TextBox3" r:id="rId3" imgW="175248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63074" y="6569844"/>
            <a:ext cx="2319623" cy="301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92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3" name="TextBox2" r:id="rId3" imgW="2476440" imgH="685800"/>
        </mc:Choice>
        <mc:Fallback>
          <p:control name="TextBox2" r:id="rId3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4" name="TextBox3" r:id="rId4" imgW="2476440" imgH="685800"/>
        </mc:Choice>
        <mc:Fallback>
          <p:control name="TextBox3" r:id="rId4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mào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móng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mỏ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63074" y="6556781"/>
            <a:ext cx="2319623" cy="301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30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31" name="TextBox2" r:id="rId3" imgW="2476440" imgH="685800"/>
        </mc:Choice>
        <mc:Fallback>
          <p:control name="TextBox2" r:id="rId3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32" name="TextBox3" r:id="rId4" imgW="2476440" imgH="685800"/>
        </mc:Choice>
        <mc:Fallback>
          <p:control name="TextBox3" r:id="rId4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33" name="TextBox4" r:id="rId5" imgW="2476440" imgH="685800"/>
        </mc:Choice>
        <mc:Fallback>
          <p:control name="TextBox4" r:id="rId5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499774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3074" y="6556781"/>
            <a:ext cx="2319623" cy="301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68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69" name="TextBox2" r:id="rId3" imgW="2476440" imgH="685800"/>
        </mc:Choice>
        <mc:Fallback>
          <p:control name="TextBox2" r:id="rId3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0" name="TextBox3" r:id="rId4" imgW="2476440" imgH="685800"/>
        </mc:Choice>
        <mc:Fallback>
          <p:control name="TextBox3" r:id="rId4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1" name="TextBox4" r:id="rId5" imgW="2476440" imgH="685800"/>
        </mc:Choice>
        <mc:Fallback>
          <p:control name="TextBox4" r:id="rId5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2" name="TextBox5" r:id="rId6" imgW="2476440" imgH="685800"/>
        </mc:Choice>
        <mc:Fallback>
          <p:control name="TextBox5" r:id="rId6" imgW="2476440" imgH="68580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238836" y="-9239"/>
            <a:ext cx="11714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ả con mèo lớp 2 hay nhất - 4 bài văn miêu tả con mèo nhà em ngắn gọn">
            <a:extLst>
              <a:ext uri="{FF2B5EF4-FFF2-40B4-BE49-F238E27FC236}">
                <a16:creationId xmlns:a16="http://schemas.microsoft.com/office/drawing/2014/main" id="{E38A3C53-D379-4B5A-B831-6BFB90CD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" y="3441608"/>
            <a:ext cx="3836020" cy="28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2107579" y="914400"/>
            <a:ext cx="4388755" cy="2527208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Top 11 Đoạn văn miêu tả con chó hay nhất dành cho học sinh lớp 2 -  Toplist.vn">
            <a:extLst>
              <a:ext uri="{FF2B5EF4-FFF2-40B4-BE49-F238E27FC236}">
                <a16:creationId xmlns:a16="http://schemas.microsoft.com/office/drawing/2014/main" id="{C13EBDC0-8F26-407D-A089-3B5ECD2F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96" y="3145762"/>
            <a:ext cx="4276939" cy="3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993479" y="687610"/>
            <a:ext cx="4675356" cy="2145069"/>
          </a:xfrm>
          <a:prstGeom prst="cloudCallout">
            <a:avLst>
              <a:gd name="adj1" fmla="val 4798"/>
              <a:gd name="adj2" fmla="val 77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317</Words>
  <Application>Microsoft Office PowerPoint</Application>
  <PresentationFormat>Widescreen</PresentationFormat>
  <Paragraphs>63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Arial Black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Times New Roman</vt:lpstr>
      <vt:lpstr>思源黑体 CN Bold</vt:lpstr>
      <vt:lpstr>思源黑体 CN Regular</vt:lpstr>
      <vt:lpstr>Doodle Sketchbook by Slidesgo</vt:lpstr>
      <vt:lpstr>千图网拥有20W+精美PPT模板 更多PPT模板下载至：www.58pic.com/office/ppt​​</vt:lpstr>
      <vt:lpstr>6_Office Theme</vt:lpstr>
      <vt:lpstr>6_Office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MyPC</cp:lastModifiedBy>
  <cp:revision>17</cp:revision>
  <dcterms:created xsi:type="dcterms:W3CDTF">2021-08-02T04:44:00Z</dcterms:created>
  <dcterms:modified xsi:type="dcterms:W3CDTF">2023-06-04T04:22:00Z</dcterms:modified>
</cp:coreProperties>
</file>