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314" r:id="rId3"/>
    <p:sldId id="262" r:id="rId4"/>
    <p:sldId id="256" r:id="rId5"/>
    <p:sldId id="306" r:id="rId6"/>
    <p:sldId id="257" r:id="rId7"/>
    <p:sldId id="307" r:id="rId8"/>
    <p:sldId id="258" r:id="rId9"/>
    <p:sldId id="308" r:id="rId10"/>
    <p:sldId id="259" r:id="rId11"/>
    <p:sldId id="312" r:id="rId12"/>
    <p:sldId id="311" r:id="rId13"/>
    <p:sldId id="309" r:id="rId14"/>
    <p:sldId id="260" r:id="rId15"/>
    <p:sldId id="313" r:id="rId16"/>
    <p:sldId id="30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71" d="100"/>
          <a:sy n="71" d="100"/>
        </p:scale>
        <p:origin x="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7353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540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(tr 20)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: 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phép trừ </a:t>
            </a:r>
          </a:p>
          <a:p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(không nhớ) trong phạm vi 100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0" name="Picture 2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 smtClean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Bò            : .... con?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28 – 12 = 16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(con)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Đáp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số: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16 con bò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2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0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746733" y="3142395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9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1: </a:t>
            </a:r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Pony"/>
              </a:rPr>
              <a:t>S</a:t>
            </a:r>
            <a:endParaRPr lang="en-US" sz="44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26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43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2616431" y="5106421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4269481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48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52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80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70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75919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365</Words>
  <Application>Microsoft Office PowerPoint</Application>
  <PresentationFormat>Widescreen</PresentationFormat>
  <Paragraphs>65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Pony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221</cp:revision>
  <dcterms:created xsi:type="dcterms:W3CDTF">2020-07-28T08:39:47Z</dcterms:created>
  <dcterms:modified xsi:type="dcterms:W3CDTF">2023-06-04T02:48:36Z</dcterms:modified>
</cp:coreProperties>
</file>