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  <p:sldMasterId id="2147483693" r:id="rId3"/>
    <p:sldMasterId id="2147483706" r:id="rId4"/>
    <p:sldMasterId id="2147483720" r:id="rId5"/>
  </p:sldMasterIdLst>
  <p:notesMasterIdLst>
    <p:notesMasterId r:id="rId19"/>
  </p:notesMasterIdLst>
  <p:sldIdLst>
    <p:sldId id="338" r:id="rId6"/>
    <p:sldId id="339" r:id="rId7"/>
    <p:sldId id="2007577137" r:id="rId8"/>
    <p:sldId id="2007577138" r:id="rId9"/>
    <p:sldId id="340" r:id="rId10"/>
    <p:sldId id="2007577134" r:id="rId11"/>
    <p:sldId id="317" r:id="rId12"/>
    <p:sldId id="325" r:id="rId13"/>
    <p:sldId id="328" r:id="rId14"/>
    <p:sldId id="2007577135" r:id="rId15"/>
    <p:sldId id="2007577139" r:id="rId16"/>
    <p:sldId id="2007577127" r:id="rId17"/>
    <p:sldId id="2007577128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 autoAdjust="0"/>
    <p:restoredTop sz="94325" autoAdjust="0"/>
  </p:normalViewPr>
  <p:slideViewPr>
    <p:cSldViewPr snapToGrid="0">
      <p:cViewPr varScale="1">
        <p:scale>
          <a:sx n="69" d="100"/>
          <a:sy n="69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6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20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13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9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77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5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4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7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173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808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1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18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80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08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188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8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00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955767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592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6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4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2023/6/4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20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2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1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320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73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014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6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003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287019" y="2395911"/>
            <a:ext cx="63052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0" y="-1238074"/>
            <a:ext cx="11610743" cy="762501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885529" y="7584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1887919" y="1069666"/>
            <a:ext cx="645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4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4402519" y="1692541"/>
            <a:ext cx="645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1916057" y="2313533"/>
            <a:ext cx="995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Từ trạm dừng nghỉ còn cách điểm đến tham quan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652850" y="3593617"/>
            <a:ext cx="766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50 – 25 = 25 (km)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2068457" y="2953575"/>
            <a:ext cx="995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s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ố ki-lô-mét là: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5315465" y="4206684"/>
            <a:ext cx="605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Đáp số: 25 km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1273" y="6561128"/>
            <a:ext cx="3493051" cy="48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2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976281"/>
            <a:chOff x="774356" y="888444"/>
            <a:chExt cx="10111812" cy="976281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chuyển đổi giữa các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9"/>
            <a:ext cx="10041037" cy="1007104"/>
            <a:chOff x="752655" y="2065203"/>
            <a:chExt cx="10062426" cy="936837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14503"/>
              <a:ext cx="8905080" cy="88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thực hiện phép tính cộng và trừ các số đo với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348266"/>
            <a:ext cx="10118033" cy="964656"/>
            <a:chOff x="778314" y="3144188"/>
            <a:chExt cx="9990377" cy="885737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863611" y="3144188"/>
              <a:ext cx="8905080" cy="87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vi-VN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bài toán có lời văn liên quan đến đơn vị đo độ dài.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1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186866" y="2722244"/>
            <a:ext cx="1000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 – Tiết 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EF2182-6781-428D-B653-49A857C20514}"/>
              </a:ext>
            </a:extLst>
          </p:cNvPr>
          <p:cNvSpPr txBox="1"/>
          <p:nvPr/>
        </p:nvSpPr>
        <p:spPr>
          <a:xfrm>
            <a:off x="3076675" y="2069872"/>
            <a:ext cx="625523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716484" y="106016"/>
            <a:ext cx="2705323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E36C09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CHỦ ĐỀ 11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350489" y="232092"/>
            <a:ext cx="911551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ĐỘ DÀI VÀ ĐƠN VỊ ĐO ĐỘ DÀI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TIỀN VIỆT NAM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1674771" y="2041699"/>
            <a:ext cx="8392813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BÀI </a:t>
            </a:r>
            <a:r>
              <a:rPr lang="en-US" sz="4400" b="0" i="0" u="none" strike="noStrike" cap="none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58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LUYỆN TẬP CHUNG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4342;p1"/>
          <p:cNvSpPr txBox="1"/>
          <p:nvPr/>
        </p:nvSpPr>
        <p:spPr>
          <a:xfrm>
            <a:off x="3226704" y="4104754"/>
            <a:ext cx="52889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Tiết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1</a:t>
            </a:r>
            <a:r>
              <a:rPr lang="vi-VN" sz="3600" b="0" i="0" u="none" strike="noStrike" cap="none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 – Luyện tập</a:t>
            </a:r>
            <a:endParaRPr lang="vi-VN" sz="3600" b="0" i="0" u="none" strike="noStrike" cap="none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0" name="Google Shape;4342;p1"/>
          <p:cNvSpPr txBox="1"/>
          <p:nvPr/>
        </p:nvSpPr>
        <p:spPr>
          <a:xfrm>
            <a:off x="5871180" y="4889043"/>
            <a:ext cx="24353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Trang 75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976281"/>
            <a:chOff x="774356" y="888444"/>
            <a:chExt cx="10111812" cy="976281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chuyển đổi giữa các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9"/>
            <a:ext cx="10041037" cy="1007104"/>
            <a:chOff x="752655" y="2065203"/>
            <a:chExt cx="10062426" cy="936837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14503"/>
              <a:ext cx="8905080" cy="88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thực hiện phép tính cộng và trừ các số đo với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348266"/>
            <a:ext cx="10118033" cy="964656"/>
            <a:chOff x="778314" y="3144188"/>
            <a:chExt cx="9990377" cy="885737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863611" y="3144188"/>
              <a:ext cx="8905080" cy="87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vi-VN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bài toán có lời văn liên quan đến đơn vị đo độ dài.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5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3091" y="922567"/>
            <a:ext cx="10692088" cy="9787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/>
              <a:t> </a:t>
            </a:r>
            <a:r>
              <a:rPr lang="vi-VN" sz="2400" smtClean="0"/>
              <a:t>Người </a:t>
            </a:r>
            <a:r>
              <a:rPr lang="vi-VN" sz="2400" dirty="0"/>
              <a:t>ta làm một cây cầu gỗ trên hồ nước và đóng các cọc làm thành cầu (như hình vẽ). Hai cọc cạnh nhau cách nhau </a:t>
            </a:r>
            <a:r>
              <a:rPr lang="vi-VN" sz="2400"/>
              <a:t>đúng </a:t>
            </a:r>
            <a:r>
              <a:rPr lang="vi-VN" sz="2400" smtClean="0"/>
              <a:t>1m</a:t>
            </a:r>
            <a:r>
              <a:rPr lang="vi-VN" sz="2400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3091" y="423015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(ABCD </a:t>
            </a:r>
            <a:r>
              <a:rPr lang="en-US" sz="2800" dirty="0"/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10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21 </a:t>
            </a:r>
            <a:r>
              <a:rPr lang="en-US" sz="2800" smtClean="0">
                <a:solidFill>
                  <a:srgbClr val="FF0000"/>
                </a:solidFill>
              </a:rPr>
              <a:t>m)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606672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ea typeface="Calibri" panose="020F0502020204030204" pitchFamily="34" charset="0"/>
                <a:cs typeface="Times New Roman" panose="02020603050405020304" pitchFamily="18" charset="0"/>
              </a:rPr>
              <a:t>nào?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447</Words>
  <Application>Microsoft Office PowerPoint</Application>
  <PresentationFormat>Widescreen</PresentationFormat>
  <Paragraphs>95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Microsoft YaHei</vt:lpstr>
      <vt:lpstr>Microsoft YaHei</vt:lpstr>
      <vt:lpstr>Arial</vt:lpstr>
      <vt:lpstr>Arial-Rounded</vt:lpstr>
      <vt:lpstr>Calibri</vt:lpstr>
      <vt:lpstr>Cookie</vt:lpstr>
      <vt:lpstr>等线</vt:lpstr>
      <vt:lpstr>等线 Light</vt:lpstr>
      <vt:lpstr>HP001 4 hàng</vt:lpstr>
      <vt:lpstr>华文楷体</vt:lpstr>
      <vt:lpstr>Times New Roman</vt:lpstr>
      <vt:lpstr>UTM Cookies</vt:lpstr>
      <vt:lpstr>Office Theme</vt:lpstr>
      <vt:lpstr>2_Office Theme</vt:lpstr>
      <vt:lpstr>6_Office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338</cp:revision>
  <dcterms:created xsi:type="dcterms:W3CDTF">2021-06-02T01:34:00Z</dcterms:created>
  <dcterms:modified xsi:type="dcterms:W3CDTF">2023-06-04T04:13:42Z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