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4" r:id="rId3"/>
    <p:sldMasterId id="2147483709" r:id="rId4"/>
  </p:sldMasterIdLst>
  <p:notesMasterIdLst>
    <p:notesMasterId r:id="rId16"/>
  </p:notesMasterIdLst>
  <p:sldIdLst>
    <p:sldId id="264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6E5EA-365A-4EEA-AB5B-50843F9AD88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E5727-89B7-459E-9E78-7C210A3D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1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4572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04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53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1256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60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579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193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3888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3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55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270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608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336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1681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29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5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192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977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2839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54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366195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727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8522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8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6958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187903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954417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7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4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7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3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1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75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7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618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611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019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997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/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16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6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617BD64-3631-4195-ABF3-1A7D72513797}"/>
              </a:ext>
            </a:extLst>
          </p:cNvPr>
          <p:cNvSpPr txBox="1">
            <a:spLocks/>
          </p:cNvSpPr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vi-VN" sz="4800" b="1" dirty="0">
              <a:solidFill>
                <a:srgbClr val="0070C0"/>
              </a:solidFill>
              <a:cs typeface="Arial-Rounded" panose="020B0500000000000000" charset="0"/>
              <a:sym typeface="+mn-ea"/>
            </a:endParaRPr>
          </a:p>
        </p:txBody>
      </p:sp>
      <p:sp>
        <p:nvSpPr>
          <p:cNvPr id="11" name="WordArt 12">
            <a:extLst>
              <a:ext uri="{FF2B5EF4-FFF2-40B4-BE49-F238E27FC236}">
                <a16:creationId xmlns:a16="http://schemas.microsoft.com/office/drawing/2014/main" xmlns="" id="{F7ADFA6C-62B0-433F-BF39-2C29E971AC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9046" y="1996126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itchFamily="18" charset="0"/>
              </a:rPr>
              <a:t>MÔN: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itchFamily="18" charset="0"/>
              </a:rPr>
              <a:t>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6C4E161B-F9DD-4B77-8B06-5F400B18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58" y="129960"/>
            <a:ext cx="93310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TRƯỜNG TIỂU 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HỌC NGỌC LÂM</a:t>
            </a:r>
            <a:endParaRPr lang="en-US" b="1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EB10385B-F046-4438-8FC1-E8CE381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741" y="3340193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LỚP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A451F1-829F-4C4F-8CBA-583B09B0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263" y="4315437"/>
            <a:ext cx="1014788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rgbClr val="7030A0"/>
                </a:solidFill>
                <a:latin typeface="Arial"/>
                <a:cs typeface="Times New Roman" pitchFamily="18" charset="0"/>
              </a:rPr>
              <a:t>75: </a:t>
            </a:r>
            <a:r>
              <a:rPr lang="en-US" sz="3600" b="1" dirty="0" smtClean="0">
                <a:solidFill>
                  <a:srgbClr val="7030A0"/>
                </a:solidFill>
                <a:latin typeface="Arial"/>
                <a:cs typeface="Times New Roman" pitchFamily="18" charset="0"/>
              </a:rPr>
              <a:t>ÔN </a:t>
            </a:r>
            <a:r>
              <a:rPr lang="en-US" sz="3600" b="1" dirty="0" smtClean="0">
                <a:solidFill>
                  <a:srgbClr val="7030A0"/>
                </a:solidFill>
                <a:latin typeface="Arial"/>
                <a:cs typeface="Times New Roman" pitchFamily="18" charset="0"/>
              </a:rPr>
              <a:t>TẬP CHUNG</a:t>
            </a:r>
            <a:endParaRPr lang="en-US" sz="3600" b="1" dirty="0">
              <a:solidFill>
                <a:srgbClr val="7030A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98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679189" y="1027906"/>
            <a:ext cx="492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4000" b="1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84" y="2198419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=""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351" y="4274343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435928" y="2138931"/>
            <a:ext cx="9587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</a:rPr>
              <a:t>Ôn tập, củng cố phép cộng, phép trừ (có nhỏ, không nhớ) trong phạm vi 1 000; củng cổ tính độ dài đưòng gấp khúc; vận dụng giải bài toán liên quan phép tính với số đo khối lượng </a:t>
            </a:r>
            <a:r>
              <a:rPr lang="fr-FR" sz="3200" b="1" dirty="0">
                <a:solidFill>
                  <a:prstClr val="black"/>
                </a:solidFill>
              </a:rPr>
              <a:t>(kg).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2435928" y="4526239"/>
            <a:ext cx="958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tế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6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736" y="2338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+mn-lt"/>
              </a:rPr>
              <a:t>CHÀO TẠM BIỆT!</a:t>
            </a:r>
            <a:endParaRPr lang="en-US" sz="6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679189" y="1027906"/>
            <a:ext cx="492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4000" b="1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84" y="2198419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=""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351" y="4274343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435928" y="2138931"/>
            <a:ext cx="9587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Ôn tập, củng cố phép cộng, phép trừ (có nhỏ, không nhớ) trong phạm vi 1 000; củng cổ tính độ dài đưòng gấp khúc; vận dụng giải bài toán liên quan phép tính với số đo khối lượng </a:t>
            </a:r>
            <a:r>
              <a:rPr lang="fr-FR" sz="3200" b="1" dirty="0"/>
              <a:t>(kg).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2435928" y="4526239"/>
            <a:ext cx="958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V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ận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tế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7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5801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1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</a:rPr>
              <a:t>a) </a:t>
            </a:r>
            <a:r>
              <a:rPr lang="en-US" sz="2800" dirty="0" err="1">
                <a:solidFill>
                  <a:prstClr val="black"/>
                </a:solidFill>
              </a:rPr>
              <a:t>Đặt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vi-VN" sz="2800" dirty="0">
              <a:solidFill>
                <a:prstClr val="black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47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35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82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47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–</a:t>
              </a:r>
            </a:p>
            <a:p>
              <a:endParaRPr lang="vi-VN" sz="2800" dirty="0">
                <a:solidFill>
                  <a:prstClr val="black"/>
                </a:solidFill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526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147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b)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endParaRPr lang="vi-VN" sz="2800" dirty="0">
              <a:solidFill>
                <a:prstClr val="black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673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147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prstClr val="black"/>
                    </a:solidFill>
                  </a:rPr>
                  <a:t>47 + 35</a:t>
                </a:r>
                <a:endParaRPr lang="vi-VN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prstClr val="black"/>
                    </a:solidFill>
                  </a:rPr>
                  <a:t>82 – 47 </a:t>
                </a:r>
                <a:endParaRPr lang="vi-VN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prstClr val="black"/>
                    </a:solidFill>
                  </a:rPr>
                  <a:t>526 + 147</a:t>
                </a:r>
                <a:endParaRPr lang="vi-VN" sz="28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673 – 147 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xmlns="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xmlns="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80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Cân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nặng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được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en-US" sz="2800" dirty="0">
                <a:solidFill>
                  <a:prstClr val="black"/>
                </a:solidFill>
              </a:rPr>
              <a:t>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A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C </a:t>
            </a:r>
            <a:r>
              <a:rPr lang="en-US" sz="2800" dirty="0" err="1">
                <a:solidFill>
                  <a:prstClr val="black"/>
                </a:solidFill>
              </a:rPr>
              <a:t>cân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nặng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cả</a:t>
            </a:r>
            <a:r>
              <a:rPr lang="en-US" sz="2800" dirty="0">
                <a:solidFill>
                  <a:prstClr val="black"/>
                </a:solidFill>
              </a:rPr>
              <a:t> bao </a:t>
            </a:r>
            <a:r>
              <a:rPr lang="en-US" sz="2800" dirty="0" err="1">
                <a:solidFill>
                  <a:prstClr val="black"/>
                </a:solidFill>
              </a:rPr>
              <a:t>nhiêu</a:t>
            </a:r>
            <a:r>
              <a:rPr lang="en-US" sz="2800" dirty="0">
                <a:solidFill>
                  <a:prstClr val="black"/>
                </a:solidFill>
              </a:rPr>
              <a:t> ki-</a:t>
            </a:r>
            <a:r>
              <a:rPr lang="en-US" sz="2800" dirty="0" err="1">
                <a:solidFill>
                  <a:prstClr val="black"/>
                </a:solidFill>
              </a:rPr>
              <a:t>lô</a:t>
            </a:r>
            <a:r>
              <a:rPr lang="en-US" sz="2800" dirty="0">
                <a:solidFill>
                  <a:prstClr val="black"/>
                </a:solidFill>
              </a:rPr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B </a:t>
            </a:r>
            <a:r>
              <a:rPr lang="en-US" sz="2800" dirty="0" err="1">
                <a:solidFill>
                  <a:prstClr val="black"/>
                </a:solidFill>
              </a:rPr>
              <a:t>nặng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D bao </a:t>
            </a:r>
            <a:r>
              <a:rPr lang="en-US" sz="2800" dirty="0" err="1">
                <a:solidFill>
                  <a:prstClr val="black"/>
                </a:solidFill>
              </a:rPr>
              <a:t>nhiêu</a:t>
            </a:r>
            <a:r>
              <a:rPr lang="en-US" sz="2800" dirty="0">
                <a:solidFill>
                  <a:prstClr val="black"/>
                </a:solidFill>
              </a:rPr>
              <a:t> ki-</a:t>
            </a:r>
            <a:r>
              <a:rPr lang="en-US" sz="2800" dirty="0" err="1">
                <a:solidFill>
                  <a:prstClr val="black"/>
                </a:solidFill>
              </a:rPr>
              <a:t>lô</a:t>
            </a:r>
            <a:r>
              <a:rPr lang="en-US" sz="2800" dirty="0">
                <a:solidFill>
                  <a:prstClr val="black"/>
                </a:solidFill>
              </a:rPr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7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  <a:endParaRPr lang="vi-VN" sz="2800" dirty="0">
              <a:solidFill>
                <a:prstClr val="blac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đúng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thích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hợp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dấu</a:t>
            </a:r>
            <a:r>
              <a:rPr lang="en-US" sz="2800" dirty="0">
                <a:solidFill>
                  <a:prstClr val="black"/>
                </a:solidFill>
              </a:rPr>
              <a:t> “?”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xmlns="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xmlns="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3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solidFill>
                  <a:prstClr val="black"/>
                </a:solidFill>
              </a:rPr>
              <a:t>Thỏ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và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rùa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cùng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xuất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phát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một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lúc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trên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đường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gấp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khúc</a:t>
            </a:r>
            <a:r>
              <a:rPr lang="en-US" sz="2700" dirty="0">
                <a:solidFill>
                  <a:prstClr val="black"/>
                </a:solidFill>
              </a:rPr>
              <a:t> ABCD, </a:t>
            </a:r>
            <a:r>
              <a:rPr lang="en-US" sz="2700" dirty="0" err="1">
                <a:solidFill>
                  <a:prstClr val="black"/>
                </a:solidFill>
              </a:rPr>
              <a:t>từ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D. Khi </a:t>
            </a:r>
            <a:r>
              <a:rPr lang="en-US" sz="2700" dirty="0" err="1">
                <a:solidFill>
                  <a:prstClr val="black"/>
                </a:solidFill>
              </a:rPr>
              <a:t>thỏ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D </a:t>
            </a:r>
            <a:r>
              <a:rPr lang="en-US" sz="2700" dirty="0" err="1">
                <a:solidFill>
                  <a:prstClr val="black"/>
                </a:solidFill>
              </a:rPr>
              <a:t>thì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rùa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mới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C.</a:t>
            </a:r>
            <a:endParaRPr lang="vi-VN" sz="27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Tx/>
              <a:buAutoNum type="alphaLcParenR"/>
            </a:pPr>
            <a:r>
              <a:rPr lang="en-US" sz="2700" dirty="0" err="1">
                <a:solidFill>
                  <a:prstClr val="black"/>
                </a:solidFill>
              </a:rPr>
              <a:t>Tính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độ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dài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đường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của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rùa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từ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C.</a:t>
            </a:r>
          </a:p>
          <a:p>
            <a:pPr marL="514350" indent="-514350" algn="just">
              <a:lnSpc>
                <a:spcPct val="150000"/>
              </a:lnSpc>
              <a:buFontTx/>
              <a:buAutoNum type="alphaLcParenR"/>
            </a:pPr>
            <a:r>
              <a:rPr lang="en-US" sz="2700" dirty="0" err="1">
                <a:solidFill>
                  <a:prstClr val="black"/>
                </a:solidFill>
              </a:rPr>
              <a:t>Tính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độ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dài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đường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của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thỏ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từ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D.</a:t>
            </a:r>
            <a:endParaRPr lang="vi-VN" sz="2700" dirty="0">
              <a:solidFill>
                <a:prstClr val="black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xmlns="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xmlns="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xmlns="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xmlns="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xmlns="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xmlns="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prstClr val="white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003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xmlns="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xmlns="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xmlns="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xmlns="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xmlns="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xmlns="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prstClr val="white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79D885-D802-48CA-B746-6BB4EDD2CBA0}"/>
              </a:ext>
            </a:extLst>
          </p:cNvPr>
          <p:cNvSpPr txBox="1"/>
          <p:nvPr/>
        </p:nvSpPr>
        <p:spPr>
          <a:xfrm>
            <a:off x="3034293" y="3056634"/>
            <a:ext cx="89217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 +38 = 52 (m)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6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5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có</a:t>
            </a:r>
            <a:r>
              <a:rPr lang="en-US" sz="2700" dirty="0">
                <a:solidFill>
                  <a:prstClr val="black"/>
                </a:solidFill>
              </a:rPr>
              <a:t> 345 </a:t>
            </a:r>
            <a:r>
              <a:rPr lang="en-US" sz="2700" dirty="0" err="1">
                <a:solidFill>
                  <a:prstClr val="black"/>
                </a:solidFill>
              </a:rPr>
              <a:t>cây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vải</a:t>
            </a:r>
            <a:r>
              <a:rPr lang="en-US" sz="2700" dirty="0">
                <a:solidFill>
                  <a:prstClr val="black"/>
                </a:solidFill>
              </a:rPr>
              <a:t>. </a:t>
            </a: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B </a:t>
            </a:r>
            <a:r>
              <a:rPr lang="en-US" sz="2700" dirty="0" err="1">
                <a:solidFill>
                  <a:prstClr val="black"/>
                </a:solidFill>
              </a:rPr>
              <a:t>có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ít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hơn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là</a:t>
            </a:r>
            <a:r>
              <a:rPr lang="en-US" sz="2700" dirty="0">
                <a:solidFill>
                  <a:prstClr val="black"/>
                </a:solidFill>
              </a:rPr>
              <a:t> 108 </a:t>
            </a:r>
            <a:r>
              <a:rPr lang="en-US" sz="2700" dirty="0" err="1">
                <a:solidFill>
                  <a:prstClr val="black"/>
                </a:solidFill>
              </a:rPr>
              <a:t>cây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vải</a:t>
            </a:r>
            <a:r>
              <a:rPr lang="en-US" sz="2700" dirty="0">
                <a:solidFill>
                  <a:prstClr val="black"/>
                </a:solidFill>
              </a:rPr>
              <a:t>. </a:t>
            </a:r>
            <a:r>
              <a:rPr lang="en-US" sz="2700" dirty="0" err="1">
                <a:solidFill>
                  <a:prstClr val="black"/>
                </a:solidFill>
              </a:rPr>
              <a:t>Hỏi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B </a:t>
            </a:r>
            <a:r>
              <a:rPr lang="en-US" sz="2700" dirty="0" err="1">
                <a:solidFill>
                  <a:prstClr val="black"/>
                </a:solidFill>
              </a:rPr>
              <a:t>có</a:t>
            </a:r>
            <a:r>
              <a:rPr lang="en-US" sz="2700" dirty="0">
                <a:solidFill>
                  <a:prstClr val="black"/>
                </a:solidFill>
              </a:rPr>
              <a:t> bao </a:t>
            </a:r>
            <a:r>
              <a:rPr lang="en-US" sz="2700" dirty="0" err="1">
                <a:solidFill>
                  <a:prstClr val="black"/>
                </a:solidFill>
              </a:rPr>
              <a:t>nhiêu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cây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vải</a:t>
            </a:r>
            <a:r>
              <a:rPr lang="en-US" sz="2700" dirty="0">
                <a:solidFill>
                  <a:prstClr val="black"/>
                </a:solidFill>
              </a:rPr>
              <a:t>?</a:t>
            </a:r>
            <a:endParaRPr lang="vi-VN" sz="2700" dirty="0">
              <a:solidFill>
                <a:prstClr val="blac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5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513</Words>
  <Application>Microsoft Office PowerPoint</Application>
  <PresentationFormat>Widescreen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Microsoft YaHei</vt:lpstr>
      <vt:lpstr>Microsoft YaHei</vt:lpstr>
      <vt:lpstr>宋体</vt:lpstr>
      <vt:lpstr>Arial</vt:lpstr>
      <vt:lpstr>Arial-Rounded</vt:lpstr>
      <vt:lpstr>Calibri</vt:lpstr>
      <vt:lpstr>Cambria</vt:lpstr>
      <vt:lpstr>等线</vt:lpstr>
      <vt:lpstr>黑体</vt:lpstr>
      <vt:lpstr>Times New Roman</vt:lpstr>
      <vt:lpstr>UTM Cookies</vt:lpstr>
      <vt:lpstr>Wingdings</vt:lpstr>
      <vt:lpstr>1_Office Theme</vt:lpstr>
      <vt:lpstr>包图主题2</vt:lpstr>
      <vt:lpstr>3_Office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2022-05-20T02:36:57Z</dcterms:created>
  <dcterms:modified xsi:type="dcterms:W3CDTF">2022-05-20T02:45:12Z</dcterms:modified>
</cp:coreProperties>
</file>