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  <p:sldMasterId id="2147483805" r:id="rId14"/>
    <p:sldMasterId id="2147483817" r:id="rId15"/>
  </p:sldMasterIdLst>
  <p:notesMasterIdLst>
    <p:notesMasterId r:id="rId50"/>
  </p:notesMasterIdLst>
  <p:sldIdLst>
    <p:sldId id="256" r:id="rId16"/>
    <p:sldId id="257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60" r:id="rId25"/>
    <p:sldId id="259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3" r:id="rId48"/>
    <p:sldId id="282" r:id="rId49"/>
  </p:sldIdLst>
  <p:sldSz cx="9144000" cy="5143500" type="screen16x9"/>
  <p:notesSz cx="6858000" cy="9144000"/>
  <p:embeddedFontLst>
    <p:embeddedFont>
      <p:font typeface="Public Sans" panose="020B0604020202020204" charset="-93"/>
      <p:regular r:id="rId51"/>
      <p:bold r:id="rId52"/>
      <p:italic r:id="rId53"/>
      <p:boldItalic r:id="rId54"/>
    </p:embeddedFont>
    <p:embeddedFont>
      <p:font typeface="Satisfy" panose="020B060402020202020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HP001 4 hàng" panose="020B0603050302020204" pitchFamily="34" charset="-93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iclpwhYRHdjEhGdNcgZHtZNWiq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0343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Times New Roman" panose="02020603050405020304" pitchFamily="18" charset="0"/>
        <a:ea typeface="Times New Roman" panose="02020603050405020304" pitchFamily="18" charset="0"/>
        <a:cs typeface="Times New Roman" panose="02020603050405020304" pitchFamily="18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5" name="Google Shape;13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92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" name="Google Shape;13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90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0" name="Google Shape;14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58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3" name="Google Shape;14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872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0" name="Google Shape;14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648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2" name="Google Shape;1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49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1" name="Google Shape;15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03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5" name="Google Shape;15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5" name="Google Shape;15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682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5" name="Google Shape;15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12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6" name="Google Shape;15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51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0" name="Google Shape;13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799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1" name="Google Shape;16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848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7" name="Google Shape;16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50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23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4" name="Google Shape;16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276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5" name="Google Shape;16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408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6" name="Google Shape;17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966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7" name="Google Shape;17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159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8" name="Google Shape;17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0049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5497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9" name="Google Shape;17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94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480B111-FB5C-4FA2-B644-AF3A885D44A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892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5" name="Google Shape;13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0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5" name="Google Shape;13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44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0" name="Google Shape;13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3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72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1" name="Google Shape;13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61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/>
          <p:nvPr/>
        </p:nvSpPr>
        <p:spPr>
          <a:xfrm>
            <a:off x="162703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98" name="Google Shape;398;p60"/>
          <p:cNvGrpSpPr/>
          <p:nvPr/>
        </p:nvGrpSpPr>
        <p:grpSpPr>
          <a:xfrm flipH="1">
            <a:off x="-180" y="2332032"/>
            <a:ext cx="9144180" cy="2880571"/>
            <a:chOff x="-2381112" y="2531375"/>
            <a:chExt cx="9144180" cy="2880571"/>
          </a:xfrm>
        </p:grpSpPr>
        <p:sp>
          <p:nvSpPr>
            <p:cNvPr id="399" name="Google Shape;399;p60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0" name="Google Shape;400;p60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1" name="Google Shape;401;p60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2" name="Google Shape;402;p60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03" name="Google Shape;403;p60"/>
          <p:cNvGrpSpPr/>
          <p:nvPr/>
        </p:nvGrpSpPr>
        <p:grpSpPr>
          <a:xfrm flipH="1">
            <a:off x="25" y="781084"/>
            <a:ext cx="3228287" cy="4699160"/>
            <a:chOff x="5925256" y="467618"/>
            <a:chExt cx="1701157" cy="2476240"/>
          </a:xfrm>
        </p:grpSpPr>
        <p:sp>
          <p:nvSpPr>
            <p:cNvPr id="404" name="Google Shape;404;p60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" name="Google Shape;405;p60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" name="Google Shape;406;p60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" name="Google Shape;407;p60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" name="Google Shape;408;p60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" name="Google Shape;409;p60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" name="Google Shape;410;p60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" name="Google Shape;411;p60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" name="Google Shape;412;p60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13" name="Google Shape;413;p60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0">
                <a:solidFill>
                  <a:srgbClr val="0058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atisf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14" name="Google Shape;414;p60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415" name="Google Shape;415;p60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CREDITS: 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This presentation template was created by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,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including icons from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,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infographics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&amp; images by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.</a:t>
            </a:r>
            <a:endParaRPr sz="1100" b="1" i="0" u="sng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Public Sans"/>
              <a:cs typeface="Times New Roman" panose="02020603050405020304" pitchFamily="18" charset="0"/>
              <a:sym typeface="Public San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4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4" name="Google Shape;1084;p14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5" name="Google Shape;1085;p142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42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42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5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5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5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4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0" name="Google Shape;1100;p14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01" name="Google Shape;1101;p14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4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4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6" name="Google Shape;1106;p14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07" name="Google Shape;1107;p14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4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4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4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2" name="Google Shape;1112;p14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13" name="Google Shape;1113;p14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4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5" name="Google Shape;1115;p14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4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8" name="Google Shape;1118;p14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19" name="Google Shape;1119;p14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20" name="Google Shape;1120;p14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4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p14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5" name="Google Shape;1125;p14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126" name="Google Shape;1126;p14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127" name="Google Shape;1127;p14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128" name="Google Shape;1128;p14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129" name="Google Shape;1129;p14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4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14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4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4" name="Google Shape;1134;p14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14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4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4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9" name="Google Shape;1139;p14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140" name="Google Shape;1140;p14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141" name="Google Shape;1141;p14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4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4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5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6" name="Google Shape;1146;p15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47" name="Google Shape;1147;p15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148" name="Google Shape;1148;p15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5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5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8" name="Google Shape;418;p61"/>
          <p:cNvSpPr/>
          <p:nvPr/>
        </p:nvSpPr>
        <p:spPr>
          <a:xfrm flipH="1">
            <a:off x="-114081" y="4200539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9" name="Google Shape;419;p61"/>
          <p:cNvSpPr/>
          <p:nvPr/>
        </p:nvSpPr>
        <p:spPr>
          <a:xfrm>
            <a:off x="-55497" y="1562879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20" name="Google Shape;420;p61"/>
          <p:cNvGrpSpPr/>
          <p:nvPr/>
        </p:nvGrpSpPr>
        <p:grpSpPr>
          <a:xfrm>
            <a:off x="7730858" y="3019444"/>
            <a:ext cx="680855" cy="991066"/>
            <a:chOff x="7730849" y="1571630"/>
            <a:chExt cx="680855" cy="991066"/>
          </a:xfrm>
        </p:grpSpPr>
        <p:sp>
          <p:nvSpPr>
            <p:cNvPr id="421" name="Google Shape;421;p61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2" name="Google Shape;422;p61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3" name="Google Shape;423;p61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4" name="Google Shape;424;p61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5" name="Google Shape;425;p61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6" name="Google Shape;426;p61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7" name="Google Shape;427;p61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8" name="Google Shape;428;p61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9" name="Google Shape;429;p61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30" name="Google Shape;430;p61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1" name="Google Shape;431;p61"/>
          <p:cNvGrpSpPr/>
          <p:nvPr/>
        </p:nvGrpSpPr>
        <p:grpSpPr>
          <a:xfrm>
            <a:off x="6700712" y="428643"/>
            <a:ext cx="3067769" cy="1233899"/>
            <a:chOff x="6691187" y="447693"/>
            <a:chExt cx="3067769" cy="1233899"/>
          </a:xfrm>
        </p:grpSpPr>
        <p:sp>
          <p:nvSpPr>
            <p:cNvPr id="432" name="Google Shape;432;p61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433" name="Google Shape;433;p61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434" name="Google Shape;434;p61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" name="Google Shape;435;p61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" name="Google Shape;436;p61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5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3" name="Google Shape;1153;p15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4" name="Google Shape;1154;p15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5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5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5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9" name="Google Shape;1159;p15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60" name="Google Shape;1160;p15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15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5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5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5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5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5" name="Google Shape;1175;p15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76" name="Google Shape;1176;p15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5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5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5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1" name="Google Shape;1181;p15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82" name="Google Shape;1182;p15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5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5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5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7" name="Google Shape;1187;p15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88" name="Google Shape;1188;p15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5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5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5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3" name="Google Shape;1193;p15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94" name="Google Shape;1194;p15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95" name="Google Shape;1195;p15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5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5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5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0" name="Google Shape;1200;p15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01" name="Google Shape;1201;p15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02" name="Google Shape;1202;p15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03" name="Google Shape;1203;p15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04" name="Google Shape;1204;p15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15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15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9" name="Google Shape;1209;p15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15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1" name="Google Shape;1211;p15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5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4" name="Google Shape;1214;p15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215" name="Google Shape;1215;p15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16" name="Google Shape;1216;p15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15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8" name="Google Shape;1218;p15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62"/>
          <p:cNvGrpSpPr/>
          <p:nvPr/>
        </p:nvGrpSpPr>
        <p:grpSpPr>
          <a:xfrm rot="-502947" flipH="1">
            <a:off x="7046275" y="265130"/>
            <a:ext cx="2758841" cy="4921892"/>
            <a:chOff x="3734250" y="74249"/>
            <a:chExt cx="3046850" cy="5435712"/>
          </a:xfrm>
        </p:grpSpPr>
        <p:grpSp>
          <p:nvGrpSpPr>
            <p:cNvPr id="439" name="Google Shape;439;p62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440" name="Google Shape;440;p62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1" name="Google Shape;441;p62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2" name="Google Shape;442;p62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3" name="Google Shape;443;p62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4" name="Google Shape;444;p62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5" name="Google Shape;445;p62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6" name="Google Shape;446;p62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7" name="Google Shape;447;p62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8" name="Google Shape;448;p62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49" name="Google Shape;449;p62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450" name="Google Shape;450;p62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1" name="Google Shape;451;p62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2" name="Google Shape;452;p62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3" name="Google Shape;453;p62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" name="Google Shape;454;p62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5" name="Google Shape;455;p62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6" name="Google Shape;456;p62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7" name="Google Shape;457;p62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8" name="Google Shape;458;p62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9" name="Google Shape;459;p62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0" name="Google Shape;460;p62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1" name="Google Shape;461;p62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2" name="Google Shape;462;p62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3" name="Google Shape;463;p62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4" name="Google Shape;464;p62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5" name="Google Shape;465;p62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6" name="Google Shape;466;p62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7" name="Google Shape;467;p62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8" name="Google Shape;468;p62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9" name="Google Shape;469;p62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0" name="Google Shape;470;p62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1" name="Google Shape;471;p62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2" name="Google Shape;472;p62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3" name="Google Shape;473;p62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4" name="Google Shape;474;p62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5" name="Google Shape;475;p62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6" name="Google Shape;476;p62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7" name="Google Shape;477;p62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8" name="Google Shape;478;p62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9" name="Google Shape;479;p62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0" name="Google Shape;480;p62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1" name="Google Shape;481;p62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2" name="Google Shape;482;p62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3" name="Google Shape;483;p62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4" name="Google Shape;484;p62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5" name="Google Shape;485;p62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6" name="Google Shape;486;p62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7" name="Google Shape;487;p62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1" name="Google Shape;1221;p16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2" name="Google Shape;1222;p16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23" name="Google Shape;1223;p16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6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6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6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8" name="Google Shape;1228;p16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29" name="Google Shape;1229;p16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6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6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2"/>
          <p:cNvSpPr txBox="1">
            <a:spLocks noGrp="1"/>
          </p:cNvSpPr>
          <p:nvPr>
            <p:ph type="title"/>
          </p:nvPr>
        </p:nvSpPr>
        <p:spPr>
          <a:xfrm rot="5400000">
            <a:off x="2366168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4" name="Google Shape;1234;p16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35" name="Google Shape;1235;p16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16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16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5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6" name="Google Shape;1246;p5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5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6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0" name="Google Shape;1250;p16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51" name="Google Shape;1251;p16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6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6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6" name="Google Shape;1256;p16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57" name="Google Shape;1257;p16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6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16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6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2" name="Google Shape;1262;p16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63" name="Google Shape;1263;p16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6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" name="Google Shape;1265;p16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8" name="Google Shape;1268;p1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269" name="Google Shape;1269;p16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270" name="Google Shape;1270;p16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6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6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5" name="Google Shape;1275;p16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76" name="Google Shape;1276;p16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77" name="Google Shape;1277;p16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78" name="Google Shape;1278;p16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79" name="Google Shape;1279;p16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16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16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6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4" name="Google Shape;1284;p16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6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16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6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9" name="Google Shape;1289;p16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290" name="Google Shape;1290;p16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91" name="Google Shape;1291;p16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6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16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7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6" name="Google Shape;1296;p17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7" name="Google Shape;1297;p17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98" name="Google Shape;1298;p17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17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17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7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3" name="Google Shape;1303;p17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04" name="Google Shape;1304;p17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17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17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7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9" name="Google Shape;1309;p17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10" name="Google Shape;1310;p17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7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95074"/>
      </p:ext>
    </p:extLst>
  </p:cSld>
  <p:clrMapOvr>
    <a:masterClrMapping/>
  </p:clrMapOvr>
  <p:transition spd="slow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10266"/>
      </p:ext>
    </p:extLst>
  </p:cSld>
  <p:clrMapOvr>
    <a:masterClrMapping/>
  </p:clrMapOvr>
  <p:transition spd="slow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02873"/>
      </p:ext>
    </p:extLst>
  </p:cSld>
  <p:clrMapOvr>
    <a:masterClrMapping/>
  </p:clrMapOvr>
  <p:transition spd="slow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5962"/>
      </p:ext>
    </p:extLst>
  </p:cSld>
  <p:clrMapOvr>
    <a:masterClrMapping/>
  </p:clrMapOvr>
  <p:transition spd="slow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38537"/>
      </p:ext>
    </p:extLst>
  </p:cSld>
  <p:clrMapOvr>
    <a:masterClrMapping/>
  </p:clrMapOvr>
  <p:transition spd="slow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7516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0" name="Google Shape;500;p6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01" name="Google Shape;501;p6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6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3577"/>
      </p:ext>
    </p:extLst>
  </p:cSld>
  <p:clrMapOvr>
    <a:masterClrMapping/>
  </p:clrMapOvr>
  <p:transition spd="slow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33948"/>
      </p:ext>
    </p:extLst>
  </p:cSld>
  <p:clrMapOvr>
    <a:masterClrMapping/>
  </p:clrMapOvr>
  <p:transition spd="slow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40983"/>
      </p:ext>
    </p:extLst>
  </p:cSld>
  <p:clrMapOvr>
    <a:masterClrMapping/>
  </p:clrMapOvr>
  <p:transition spd="slow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2071"/>
      </p:ext>
    </p:extLst>
  </p:cSld>
  <p:clrMapOvr>
    <a:masterClrMapping/>
  </p:clrMapOvr>
  <p:transition spd="slow"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83186"/>
      </p:ext>
    </p:extLst>
  </p:cSld>
  <p:clrMapOvr>
    <a:masterClrMapping/>
  </p:clrMapOvr>
  <p:transition spd="slow"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0099"/>
      </p:ext>
    </p:extLst>
  </p:cSld>
  <p:clrMapOvr>
    <a:masterClrMapping/>
  </p:clrMapOvr>
  <p:transition spd="slow">
    <p:randomBa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8453"/>
      </p:ext>
    </p:extLst>
  </p:cSld>
  <p:clrMapOvr>
    <a:masterClrMapping/>
  </p:clrMapOvr>
  <p:transition spd="slow">
    <p:randomBar dir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24106"/>
      </p:ext>
    </p:extLst>
  </p:cSld>
  <p:clrMapOvr>
    <a:masterClrMapping/>
  </p:clrMapOvr>
  <p:transition spd="slow">
    <p:randomBar dir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29439"/>
      </p:ext>
    </p:extLst>
  </p:cSld>
  <p:clrMapOvr>
    <a:masterClrMapping/>
  </p:clrMapOvr>
  <p:transition spd="slow"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53551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6" name="Google Shape;506;p6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7" name="Google Shape;507;p6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30183"/>
      </p:ext>
    </p:extLst>
  </p:cSld>
  <p:clrMapOvr>
    <a:masterClrMapping/>
  </p:clrMapOvr>
  <p:transition spd="slow">
    <p:randomBa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83888"/>
      </p:ext>
    </p:extLst>
  </p:cSld>
  <p:clrMapOvr>
    <a:masterClrMapping/>
  </p:clrMapOvr>
  <p:transition spd="slow"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61609"/>
      </p:ext>
    </p:extLst>
  </p:cSld>
  <p:clrMapOvr>
    <a:masterClrMapping/>
  </p:clrMapOvr>
  <p:transition spd="slow"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07143"/>
      </p:ext>
    </p:extLst>
  </p:cSld>
  <p:clrMapOvr>
    <a:masterClrMapping/>
  </p:clrMapOvr>
  <p:transition spd="slow"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6263"/>
      </p:ext>
    </p:extLst>
  </p:cSld>
  <p:clrMapOvr>
    <a:masterClrMapping/>
  </p:clrMapOvr>
  <p:transition spd="slow"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0739"/>
      </p:ext>
    </p:extLst>
  </p:cSld>
  <p:clrMapOvr>
    <a:masterClrMapping/>
  </p:clrMapOvr>
  <p:transition spd="slow"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98422"/>
      </p:ext>
    </p:extLst>
  </p:cSld>
  <p:clrMapOvr>
    <a:masterClrMapping/>
  </p:clrMapOvr>
  <p:transition spd="slow"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231690"/>
            <a:ext cx="8730523" cy="4719946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06308"/>
      </p:ext>
    </p:extLst>
  </p:cSld>
  <p:clrMapOvr>
    <a:masterClrMapping/>
  </p:clrMapOvr>
  <p:transition spd="slow"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350">
              <a:buClrTx/>
              <a:defRPr/>
            </a:pPr>
            <a:endParaRPr lang="en-US" sz="1013" dirty="0">
              <a:solidFill>
                <a:prstClr val="white"/>
              </a:solidFill>
              <a:latin typeface="Calibri"/>
              <a:ea typeface="Arial-Rounded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1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380012"/>
      </p:ext>
    </p:extLst>
  </p:cSld>
  <p:clrMapOvr>
    <a:masterClrMapping/>
  </p:clrMapOvr>
  <p:transition spd="slow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86281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6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13" name="Google Shape;513;p6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6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6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15152"/>
      </p:ext>
    </p:extLst>
  </p:cSld>
  <p:clrMapOvr>
    <a:masterClrMapping/>
  </p:clrMapOvr>
  <p:transition spd="slow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10595" y="841663"/>
            <a:ext cx="8773385" cy="41994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282787" y="191866"/>
            <a:ext cx="1974028" cy="1556708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666792"/>
      </p:ext>
    </p:extLst>
  </p:cSld>
  <p:clrMapOvr>
    <a:masterClrMapping/>
  </p:clrMapOvr>
  <p:transition spd="slow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93280"/>
      </p:ext>
    </p:extLst>
  </p:cSld>
  <p:clrMapOvr>
    <a:masterClrMapping/>
  </p:clrMapOvr>
  <p:transition spd="slow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191866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146234"/>
      </p:ext>
    </p:extLst>
  </p:cSld>
  <p:clrMapOvr>
    <a:masterClrMapping/>
  </p:clrMapOvr>
  <p:transition spd="slow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77170"/>
      </p:ext>
    </p:extLst>
  </p:cSld>
  <p:clrMapOvr>
    <a:masterClrMapping/>
  </p:clrMapOvr>
  <p:transition spd="slow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9675"/>
      </p:ext>
    </p:extLst>
  </p:cSld>
  <p:clrMapOvr>
    <a:masterClrMapping/>
  </p:clrMapOvr>
  <p:transition spd="slow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4591"/>
      </p:ext>
    </p:extLst>
  </p:cSld>
  <p:clrMapOvr>
    <a:masterClrMapping/>
  </p:clrMapOvr>
  <p:transition spd="slow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2713"/>
      </p:ext>
    </p:extLst>
  </p:cSld>
  <p:clrMapOvr>
    <a:masterClrMapping/>
  </p:clrMapOvr>
  <p:transition spd="slow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8830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8" name="Google Shape;518;p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19" name="Google Shape;519;p6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20" name="Google Shape;520;p6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6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6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526" name="Google Shape;526;p6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527" name="Google Shape;527;p6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528" name="Google Shape;528;p6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529" name="Google Shape;529;p6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6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6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6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6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6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32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9" name="Google Shape;539;p6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540" name="Google Shape;540;p6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541" name="Google Shape;541;p6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6" name="Google Shape;546;p7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7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548" name="Google Shape;548;p7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7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7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3" name="Google Shape;553;p7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54" name="Google Shape;554;p7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7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7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9" name="Google Shape;559;p7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0" name="Google Shape;560;p7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7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7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3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7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76" name="Google Shape;576;p7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7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7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7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2" name="Google Shape;582;p7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7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7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88" name="Google Shape;588;p7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7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3" name="Google Shape;593;p7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94" name="Google Shape;594;p7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95" name="Google Shape;595;p7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7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7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0" name="Google Shape;600;p7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01" name="Google Shape;601;p7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02" name="Google Shape;602;p7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03" name="Google Shape;603;p7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04" name="Google Shape;604;p7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7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33"/>
          <p:cNvSpPr/>
          <p:nvPr/>
        </p:nvSpPr>
        <p:spPr>
          <a:xfrm flipH="1">
            <a:off x="7438323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5;p33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oogle Shape;16;p33"/>
          <p:cNvGrpSpPr/>
          <p:nvPr/>
        </p:nvGrpSpPr>
        <p:grpSpPr>
          <a:xfrm rot="1325081">
            <a:off x="1036473" y="411132"/>
            <a:ext cx="729403" cy="386556"/>
            <a:chOff x="2468025" y="734125"/>
            <a:chExt cx="980825" cy="519800"/>
          </a:xfrm>
        </p:grpSpPr>
        <p:sp>
          <p:nvSpPr>
            <p:cNvPr id="17" name="Google Shape;17;p3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18;p3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19;p3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9" name="Google Shape;609;p7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7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7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79"/>
          <p:cNvSpPr txBox="1">
            <a:spLocks noGrp="1"/>
          </p:cNvSpPr>
          <p:nvPr>
            <p:ph type="body" idx="1"/>
          </p:nvPr>
        </p:nvSpPr>
        <p:spPr>
          <a:xfrm>
            <a:off x="1787547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615" name="Google Shape;615;p7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16" name="Google Shape;616;p7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7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0"/>
          <p:cNvSpPr txBox="1">
            <a:spLocks noGrp="1"/>
          </p:cNvSpPr>
          <p:nvPr>
            <p:ph type="title"/>
          </p:nvPr>
        </p:nvSpPr>
        <p:spPr>
          <a:xfrm>
            <a:off x="896144" y="2400322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8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p8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23" name="Google Shape;623;p8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8" name="Google Shape;628;p8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29" name="Google Shape;629;p8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8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4" name="Google Shape;634;p8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35" name="Google Shape;635;p8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8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3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3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0" name="Google Shape;650;p8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651" name="Google Shape;651;p8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8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8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6" name="Google Shape;656;p8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57" name="Google Shape;657;p8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8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8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2" name="Google Shape;662;p8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663" name="Google Shape;663;p8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8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8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8" name="Google Shape;668;p8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669" name="Google Shape;669;p8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670" name="Google Shape;670;p8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8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8"/>
          <p:cNvGrpSpPr/>
          <p:nvPr/>
        </p:nvGrpSpPr>
        <p:grpSpPr>
          <a:xfrm flipH="1">
            <a:off x="6616870" y="1321243"/>
            <a:ext cx="2574448" cy="1658326"/>
            <a:chOff x="6311450" y="1575061"/>
            <a:chExt cx="2170332" cy="1398016"/>
          </a:xfrm>
        </p:grpSpPr>
        <p:grpSp>
          <p:nvGrpSpPr>
            <p:cNvPr id="22" name="Google Shape;22;p38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23" name="Google Shape;23;p38"/>
              <p:cNvGrpSpPr/>
              <p:nvPr/>
            </p:nvGrpSpPr>
            <p:grpSpPr>
              <a:xfrm>
                <a:off x="7986824" y="1570968"/>
                <a:ext cx="680855" cy="991066"/>
                <a:chOff x="7730849" y="1571630"/>
                <a:chExt cx="680855" cy="991066"/>
              </a:xfrm>
            </p:grpSpPr>
            <p:sp>
              <p:nvSpPr>
                <p:cNvPr id="24" name="Google Shape;24;p38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" name="Google Shape;25;p38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6" name="Google Shape;26;p38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7" name="Google Shape;27;p38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8" name="Google Shape;28;p38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9" name="Google Shape;29;p38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30;p38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1" name="Google Shape;31;p38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2" name="Google Shape;32;p38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3" name="Google Shape;33;p38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34;p38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5" name="Google Shape;35;p38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36" name="Google Shape;36;p38"/>
              <p:cNvGrpSpPr/>
              <p:nvPr/>
            </p:nvGrpSpPr>
            <p:grpSpPr>
              <a:xfrm>
                <a:off x="7986824" y="1570968"/>
                <a:ext cx="680855" cy="991066"/>
                <a:chOff x="7730849" y="1571630"/>
                <a:chExt cx="680855" cy="991066"/>
              </a:xfrm>
            </p:grpSpPr>
            <p:sp>
              <p:nvSpPr>
                <p:cNvPr id="37" name="Google Shape;37;p38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8" name="Google Shape;38;p38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9" name="Google Shape;39;p38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0" name="Google Shape;40;p38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1" name="Google Shape;41;p38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2" name="Google Shape;42;p38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3" name="Google Shape;43;p38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4" name="Google Shape;44;p38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5" name="Google Shape;45;p38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46" name="Google Shape;46;p38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7" name="Google Shape;47;p38"/>
          <p:cNvSpPr/>
          <p:nvPr/>
        </p:nvSpPr>
        <p:spPr>
          <a:xfrm flipH="1">
            <a:off x="-5" y="2911758"/>
            <a:ext cx="9144180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Google Shape;48;p38"/>
          <p:cNvSpPr/>
          <p:nvPr/>
        </p:nvSpPr>
        <p:spPr>
          <a:xfrm flipH="1">
            <a:off x="2323032" y="46783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38"/>
          <p:cNvSpPr/>
          <p:nvPr/>
        </p:nvSpPr>
        <p:spPr>
          <a:xfrm>
            <a:off x="49238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Google Shape;51;p38"/>
          <p:cNvSpPr/>
          <p:nvPr/>
        </p:nvSpPr>
        <p:spPr>
          <a:xfrm flipH="1">
            <a:off x="8152708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2" name="Google Shape;52;p38"/>
          <p:cNvGrpSpPr/>
          <p:nvPr/>
        </p:nvGrpSpPr>
        <p:grpSpPr>
          <a:xfrm rot="-1325081" flipH="1">
            <a:off x="7445498" y="411132"/>
            <a:ext cx="729403" cy="386556"/>
            <a:chOff x="2468025" y="734125"/>
            <a:chExt cx="980825" cy="519800"/>
          </a:xfrm>
        </p:grpSpPr>
        <p:sp>
          <p:nvSpPr>
            <p:cNvPr id="53" name="Google Shape;53;p3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Google Shape;54;p3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Google Shape;55;p3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5" name="Google Shape;675;p8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76" name="Google Shape;676;p8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77" name="Google Shape;677;p8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78" name="Google Shape;678;p8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79" name="Google Shape;679;p8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8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8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4" name="Google Shape;684;p8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8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8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8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690" name="Google Shape;690;p8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91" name="Google Shape;691;p8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8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8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6" name="Google Shape;696;p9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97" name="Google Shape;697;p9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98" name="Google Shape;698;p9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9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9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3" name="Google Shape;703;p9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04" name="Google Shape;704;p9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9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9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9" name="Google Shape;709;p9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0" name="Google Shape;710;p9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9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9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4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4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5" name="Google Shape;725;p9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726" name="Google Shape;726;p9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9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9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9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32" name="Google Shape;732;p9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9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9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7" name="Google Shape;737;p9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738" name="Google Shape;738;p9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9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9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55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58" name="Google Shape;58;p55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55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0" name="Google Shape;60;p55"/>
          <p:cNvSpPr txBox="1">
            <a:spLocks noGrp="1"/>
          </p:cNvSpPr>
          <p:nvPr>
            <p:ph type="title"/>
          </p:nvPr>
        </p:nvSpPr>
        <p:spPr>
          <a:xfrm rot="-470071">
            <a:off x="2088380" y="1666929"/>
            <a:ext cx="4967265" cy="256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61" name="Google Shape;61;p55"/>
          <p:cNvGrpSpPr/>
          <p:nvPr/>
        </p:nvGrpSpPr>
        <p:grpSpPr>
          <a:xfrm flipH="1">
            <a:off x="6277463" y="74273"/>
            <a:ext cx="3046850" cy="5435712"/>
            <a:chOff x="3734250" y="74249"/>
            <a:chExt cx="3046850" cy="5435712"/>
          </a:xfrm>
        </p:grpSpPr>
        <p:grpSp>
          <p:nvGrpSpPr>
            <p:cNvPr id="62" name="Google Shape;62;p5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3" name="Google Shape;63;p5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4" name="Google Shape;64;p5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5" name="Google Shape;65;p5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6" name="Google Shape;66;p5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7" name="Google Shape;67;p5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8" name="Google Shape;68;p5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9" name="Google Shape;69;p5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0" name="Google Shape;70;p5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1" name="Google Shape;71;p5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2" name="Google Shape;72;p55"/>
          <p:cNvGrpSpPr/>
          <p:nvPr/>
        </p:nvGrpSpPr>
        <p:grpSpPr>
          <a:xfrm>
            <a:off x="-171000" y="82489"/>
            <a:ext cx="3046850" cy="5435712"/>
            <a:chOff x="3734250" y="74249"/>
            <a:chExt cx="3046850" cy="5435712"/>
          </a:xfrm>
        </p:grpSpPr>
        <p:grpSp>
          <p:nvGrpSpPr>
            <p:cNvPr id="73" name="Google Shape;73;p5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" name="Google Shape;74;p5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5" name="Google Shape;75;p5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6" name="Google Shape;76;p5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7" name="Google Shape;77;p5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8" name="Google Shape;78;p5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9" name="Google Shape;79;p5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0" name="Google Shape;80;p5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1" name="Google Shape;81;p5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82" name="Google Shape;82;p5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3" name="Google Shape;83;p55"/>
          <p:cNvSpPr/>
          <p:nvPr/>
        </p:nvSpPr>
        <p:spPr>
          <a:xfrm flipH="1">
            <a:off x="-92" y="4838903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Google Shape;84;p55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Google Shape;85;p55"/>
          <p:cNvSpPr/>
          <p:nvPr/>
        </p:nvSpPr>
        <p:spPr>
          <a:xfrm flipH="1">
            <a:off x="-1967534" y="4219498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Google Shape;86;p55"/>
          <p:cNvSpPr/>
          <p:nvPr/>
        </p:nvSpPr>
        <p:spPr>
          <a:xfrm>
            <a:off x="5338138" y="4110872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3" name="Google Shape;743;p9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744" name="Google Shape;744;p9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745" name="Google Shape;745;p9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9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9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0" name="Google Shape;750;p9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751" name="Google Shape;751;p9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752" name="Google Shape;752;p9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753" name="Google Shape;753;p9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754" name="Google Shape;754;p9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9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9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9" name="Google Shape;759;p9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9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9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99"/>
          <p:cNvSpPr txBox="1">
            <a:spLocks noGrp="1"/>
          </p:cNvSpPr>
          <p:nvPr>
            <p:ph type="body" idx="1"/>
          </p:nvPr>
        </p:nvSpPr>
        <p:spPr>
          <a:xfrm>
            <a:off x="178754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765" name="Google Shape;765;p9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766" name="Google Shape;766;p9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9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9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0"/>
          <p:cNvSpPr txBox="1">
            <a:spLocks noGrp="1"/>
          </p:cNvSpPr>
          <p:nvPr>
            <p:ph type="title"/>
          </p:nvPr>
        </p:nvSpPr>
        <p:spPr>
          <a:xfrm>
            <a:off x="896144" y="240031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1" name="Google Shape;771;p10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p10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773" name="Google Shape;773;p10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0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0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8" name="Google Shape;778;p10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9" name="Google Shape;779;p10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0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0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4" name="Google Shape;784;p10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5" name="Google Shape;785;p10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0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0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4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0" name="Google Shape;800;p10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01" name="Google Shape;801;p10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0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0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0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6" name="Google Shape;806;p10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07" name="Google Shape;807;p10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0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0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6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89" name="Google Shape;89;p56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90" name="Google Shape;90;p56"/>
          <p:cNvGrpSpPr/>
          <p:nvPr/>
        </p:nvGrpSpPr>
        <p:grpSpPr>
          <a:xfrm rot="-1325315" flipH="1">
            <a:off x="3388533" y="3372384"/>
            <a:ext cx="483319" cy="256140"/>
            <a:chOff x="2468025" y="734125"/>
            <a:chExt cx="980825" cy="519800"/>
          </a:xfrm>
        </p:grpSpPr>
        <p:sp>
          <p:nvSpPr>
            <p:cNvPr id="91" name="Google Shape;91;p5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" name="Google Shape;92;p5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Google Shape;93;p5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4" name="Google Shape;94;p56"/>
          <p:cNvGrpSpPr/>
          <p:nvPr/>
        </p:nvGrpSpPr>
        <p:grpSpPr>
          <a:xfrm flipH="1">
            <a:off x="1237666" y="2864536"/>
            <a:ext cx="544168" cy="970818"/>
            <a:chOff x="3734250" y="74249"/>
            <a:chExt cx="3046850" cy="5435712"/>
          </a:xfrm>
        </p:grpSpPr>
        <p:grpSp>
          <p:nvGrpSpPr>
            <p:cNvPr id="95" name="Google Shape;95;p5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6" name="Google Shape;96;p5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7" name="Google Shape;97;p5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8" name="Google Shape;98;p5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9" name="Google Shape;99;p5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0" name="Google Shape;100;p5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1" name="Google Shape;101;p5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2" name="Google Shape;102;p5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3" name="Google Shape;103;p5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4" name="Google Shape;104;p56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5" name="Google Shape;105;p56"/>
          <p:cNvSpPr/>
          <p:nvPr/>
        </p:nvSpPr>
        <p:spPr>
          <a:xfrm flipH="1">
            <a:off x="2137901" y="3144288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6" name="Google Shape;106;p56"/>
          <p:cNvSpPr/>
          <p:nvPr/>
        </p:nvSpPr>
        <p:spPr>
          <a:xfrm flipH="1">
            <a:off x="-16433" y="3580140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7" name="Google Shape;107;p56"/>
          <p:cNvSpPr/>
          <p:nvPr/>
        </p:nvSpPr>
        <p:spPr>
          <a:xfrm flipH="1">
            <a:off x="-85506" y="4046423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8" name="Google Shape;108;p56"/>
          <p:cNvSpPr/>
          <p:nvPr/>
        </p:nvSpPr>
        <p:spPr>
          <a:xfrm flipH="1">
            <a:off x="1307364" y="4030054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9" name="Google Shape;109;p56"/>
          <p:cNvGrpSpPr/>
          <p:nvPr/>
        </p:nvGrpSpPr>
        <p:grpSpPr>
          <a:xfrm>
            <a:off x="587079" y="3017971"/>
            <a:ext cx="593177" cy="989969"/>
            <a:chOff x="658400" y="2876550"/>
            <a:chExt cx="663287" cy="1106977"/>
          </a:xfrm>
        </p:grpSpPr>
        <p:grpSp>
          <p:nvGrpSpPr>
            <p:cNvPr id="110" name="Google Shape;110;p56"/>
            <p:cNvGrpSpPr/>
            <p:nvPr/>
          </p:nvGrpSpPr>
          <p:grpSpPr>
            <a:xfrm>
              <a:off x="713231" y="2876550"/>
              <a:ext cx="608456" cy="1085512"/>
              <a:chOff x="3734250" y="74249"/>
              <a:chExt cx="3046850" cy="5435712"/>
            </a:xfrm>
          </p:grpSpPr>
          <p:grpSp>
            <p:nvGrpSpPr>
              <p:cNvPr id="111" name="Google Shape;111;p5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12" name="Google Shape;112;p5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3" name="Google Shape;113;p5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4" name="Google Shape;114;p5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5" name="Google Shape;115;p5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6" name="Google Shape;116;p5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7" name="Google Shape;117;p5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8" name="Google Shape;118;p5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9" name="Google Shape;119;p5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20" name="Google Shape;120;p5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21" name="Google Shape;121;p56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2" name="Google Shape;812;p10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13" name="Google Shape;813;p10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0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0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0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8" name="Google Shape;818;p10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19" name="Google Shape;819;p10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20" name="Google Shape;820;p10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0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0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5" name="Google Shape;825;p10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826" name="Google Shape;826;p10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827" name="Google Shape;827;p10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828" name="Google Shape;828;p10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829" name="Google Shape;829;p10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0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0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4" name="Google Shape;834;p10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0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0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0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9" name="Google Shape;839;p109"/>
          <p:cNvSpPr txBox="1">
            <a:spLocks noGrp="1"/>
          </p:cNvSpPr>
          <p:nvPr>
            <p:ph type="body" idx="1"/>
          </p:nvPr>
        </p:nvSpPr>
        <p:spPr>
          <a:xfrm>
            <a:off x="1787540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840" name="Google Shape;840;p10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841" name="Google Shape;841;p10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0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0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0"/>
          <p:cNvSpPr txBox="1">
            <a:spLocks noGrp="1"/>
          </p:cNvSpPr>
          <p:nvPr>
            <p:ph type="title"/>
          </p:nvPr>
        </p:nvSpPr>
        <p:spPr>
          <a:xfrm>
            <a:off x="896144" y="2400315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1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847" name="Google Shape;847;p11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848" name="Google Shape;848;p11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1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3" name="Google Shape;853;p11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54" name="Google Shape;854;p11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1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1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60" name="Google Shape;860;p11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1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1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4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4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5" name="Google Shape;875;p1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76" name="Google Shape;876;p11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1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1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7"/>
          <p:cNvSpPr/>
          <p:nvPr/>
        </p:nvSpPr>
        <p:spPr>
          <a:xfrm flipH="1">
            <a:off x="279912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4" name="Google Shape;124;p57"/>
          <p:cNvGrpSpPr/>
          <p:nvPr/>
        </p:nvGrpSpPr>
        <p:grpSpPr>
          <a:xfrm flipH="1">
            <a:off x="-463842" y="415390"/>
            <a:ext cx="12667417" cy="4832985"/>
            <a:chOff x="-3511675" y="320140"/>
            <a:chExt cx="12667417" cy="4832985"/>
          </a:xfrm>
        </p:grpSpPr>
        <p:sp>
          <p:nvSpPr>
            <p:cNvPr id="125" name="Google Shape;125;p57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6" name="Google Shape;126;p57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7" name="Google Shape;127;p57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8" name="Google Shape;128;p57"/>
          <p:cNvGrpSpPr/>
          <p:nvPr/>
        </p:nvGrpSpPr>
        <p:grpSpPr>
          <a:xfrm flipH="1">
            <a:off x="-1994799" y="647713"/>
            <a:ext cx="8414538" cy="5322140"/>
            <a:chOff x="1948749" y="467618"/>
            <a:chExt cx="8796297" cy="5563600"/>
          </a:xfrm>
        </p:grpSpPr>
        <p:sp>
          <p:nvSpPr>
            <p:cNvPr id="129" name="Google Shape;129;p57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0" name="Google Shape;130;p5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1" name="Google Shape;131;p5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Google Shape;132;p5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3" name="Google Shape;133;p5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4" name="Google Shape;134;p5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" name="Google Shape;135;p5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6" name="Google Shape;136;p5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7" name="Google Shape;137;p5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8" name="Google Shape;138;p5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9" name="Google Shape;139;p57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" name="Google Shape;140;p57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1" name="Google Shape;141;p57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2" name="Google Shape;142;p57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3" name="Google Shape;143;p57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144;p57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145;p57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146;p57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147;p57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148;p57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149;p57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150;p57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151;p57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152;p57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3" name="Google Shape;153;p57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4" name="Google Shape;154;p57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5" name="Google Shape;155;p57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6" name="Google Shape;156;p57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7" name="Google Shape;157;p57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8" name="Google Shape;158;p57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9" name="Google Shape;159;p57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0" name="Google Shape;160;p57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1" name="Google Shape;161;p57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2" name="Google Shape;162;p57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3" name="Google Shape;163;p57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4" name="Google Shape;164;p57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5" name="Google Shape;165;p57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6" name="Google Shape;166;p57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7" name="Google Shape;167;p57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8" name="Google Shape;168;p57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9" name="Google Shape;169;p57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170;p57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171;p57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172;p57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173;p57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174;p57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175;p57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176;p57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177;p57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178;p57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179;p57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180;p57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181;p57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182;p57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183;p57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184;p57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185;p57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186;p57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187;p57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188;p57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203;p57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204;p57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205;p57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206;p57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207;p57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208;p57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209;p57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210;p57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1" name="Google Shape;211;p57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2" name="Google Shape;212;p57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213;p57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4" name="Google Shape;214;p57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5" name="Google Shape;215;p57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6" name="Google Shape;216;p57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7" name="Google Shape;217;p57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8" name="Google Shape;218;p57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9" name="Google Shape;219;p57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0" name="Google Shape;220;p57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1" name="Google Shape;221;p57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2" name="Google Shape;222;p57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3" name="Google Shape;223;p57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4" name="Google Shape;224;p57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5" name="Google Shape;225;p57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6" name="Google Shape;226;p57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7" name="Google Shape;227;p57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8" name="Google Shape;228;p57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9" name="Google Shape;229;p57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" name="Google Shape;230;p57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31;p57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32;p57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33;p57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34;p57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35;p57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36;p57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37;p57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8;p57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9;p57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40;p57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41;p57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42;p57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43;p57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44;p57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45;p57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46;p57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47;p57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8;p57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9;p57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50;p57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51;p57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52;p57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53;p57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4" name="Google Shape;254;p57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5" name="Google Shape;255;p57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6" name="Google Shape;256;p57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7" name="Google Shape;257;p57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8" name="Google Shape;258;p57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9" name="Google Shape;259;p57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0" name="Google Shape;260;p57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1" name="Google Shape;261;p57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2" name="Google Shape;262;p57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3" name="Google Shape;263;p57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4" name="Google Shape;264;p57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5" name="Google Shape;265;p57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6" name="Google Shape;266;p57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7" name="Google Shape;267;p57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8" name="Google Shape;268;p57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9" name="Google Shape;269;p57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0" name="Google Shape;270;p57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1" name="Google Shape;271;p57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2" name="Google Shape;272;p57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3" name="Google Shape;273;p57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4" name="Google Shape;274;p57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5" name="Google Shape;275;p57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6" name="Google Shape;276;p57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7" name="Google Shape;277;p57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8" name="Google Shape;278;p57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9" name="Google Shape;279;p57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0" name="Google Shape;280;p57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1" name="Google Shape;281;p57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2" name="Google Shape;282;p57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3" name="Google Shape;283;p57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4" name="Google Shape;284;p57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5" name="Google Shape;285;p57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6" name="Google Shape;286;p57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7" name="Google Shape;287;p57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8" name="Google Shape;288;p57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9" name="Google Shape;289;p57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0" name="Google Shape;290;p57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1" name="Google Shape;291;p57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2" name="Google Shape;292;p57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3" name="Google Shape;293;p57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4" name="Google Shape;294;p57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5" name="Google Shape;295;p57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6" name="Google Shape;296;p57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7" name="Google Shape;297;p57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8" name="Google Shape;298;p57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9" name="Google Shape;299;p57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0" name="Google Shape;300;p57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1" name="Google Shape;301;p57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2" name="Google Shape;302;p57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3" name="Google Shape;303;p57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4" name="Google Shape;304;p57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5" name="Google Shape;305;p57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6" name="Google Shape;306;p57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7" name="Google Shape;307;p57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8" name="Google Shape;308;p57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" name="Google Shape;309;p57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" name="Google Shape;310;p57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" name="Google Shape;311;p57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" name="Google Shape;312;p57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" name="Google Shape;313;p57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" name="Google Shape;314;p57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" name="Google Shape;315;p57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" name="Google Shape;316;p57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" name="Google Shape;317;p57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" name="Google Shape;318;p57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" name="Google Shape;319;p57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" name="Google Shape;320;p57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1" name="Google Shape;321;p57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22" name="Google Shape;322;p57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323" name="Google Shape;323;p57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324;p57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325;p57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26" name="Google Shape;326;p57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7" name="Google Shape;327;p57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8" name="Google Shape;328;p57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9" name="Google Shape;329;p57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0" name="Google Shape;330;p57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1" name="Google Shape;331;p57"/>
          <p:cNvSpPr txBox="1">
            <a:spLocks noGrp="1"/>
          </p:cNvSpPr>
          <p:nvPr>
            <p:ph type="title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332" name="Google Shape;332;p57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33" name="Google Shape;333;p57"/>
          <p:cNvSpPr txBox="1">
            <a:spLocks noGrp="1"/>
          </p:cNvSpPr>
          <p:nvPr>
            <p:ph type="title" idx="2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334" name="Google Shape;334;p57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1" name="Google Shape;881;p1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2" name="Google Shape;882;p11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1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1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11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88" name="Google Shape;888;p11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1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1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1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94" name="Google Shape;894;p1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95" name="Google Shape;895;p11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1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1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1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01" name="Google Shape;901;p1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02" name="Google Shape;902;p1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03" name="Google Shape;903;p1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04" name="Google Shape;904;p11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1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1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11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1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1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4" name="Google Shape;914;p119"/>
          <p:cNvSpPr txBox="1">
            <a:spLocks noGrp="1"/>
          </p:cNvSpPr>
          <p:nvPr>
            <p:ph type="body" idx="1"/>
          </p:nvPr>
        </p:nvSpPr>
        <p:spPr>
          <a:xfrm>
            <a:off x="1787540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915" name="Google Shape;915;p11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16" name="Google Shape;916;p11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1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1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0"/>
          <p:cNvSpPr txBox="1">
            <a:spLocks noGrp="1"/>
          </p:cNvSpPr>
          <p:nvPr>
            <p:ph type="title"/>
          </p:nvPr>
        </p:nvSpPr>
        <p:spPr>
          <a:xfrm>
            <a:off x="896144" y="2400315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1" name="Google Shape;921;p1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922" name="Google Shape;922;p12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23" name="Google Shape;923;p12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2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2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8" name="Google Shape;928;p1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29" name="Google Shape;929;p12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2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2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4" name="Google Shape;934;p12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35" name="Google Shape;935;p12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2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2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58"/>
          <p:cNvGrpSpPr/>
          <p:nvPr/>
        </p:nvGrpSpPr>
        <p:grpSpPr>
          <a:xfrm>
            <a:off x="7057216" y="3112192"/>
            <a:ext cx="1033425" cy="1312121"/>
            <a:chOff x="7057193" y="3112192"/>
            <a:chExt cx="1033425" cy="1312121"/>
          </a:xfrm>
        </p:grpSpPr>
        <p:sp>
          <p:nvSpPr>
            <p:cNvPr id="337" name="Google Shape;337;p58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8" name="Google Shape;338;p58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9" name="Google Shape;339;p58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0" name="Google Shape;340;p58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" name="Google Shape;341;p58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42" name="Google Shape;342;p58"/>
            <p:cNvGrpSpPr/>
            <p:nvPr/>
          </p:nvGrpSpPr>
          <p:grpSpPr>
            <a:xfrm>
              <a:off x="7057193" y="3112192"/>
              <a:ext cx="1033425" cy="1312121"/>
              <a:chOff x="7065180" y="2634629"/>
              <a:chExt cx="1033425" cy="1312121"/>
            </a:xfrm>
          </p:grpSpPr>
          <p:sp>
            <p:nvSpPr>
              <p:cNvPr id="343" name="Google Shape;343;p58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344;p58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345;p58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346;p58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347;p58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348;p58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349;p58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350;p58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351;p58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352;p58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353;p58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354;p58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355;p58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356;p58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357;p58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" name="Google Shape;358;p58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" name="Google Shape;359;p58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" name="Google Shape;360;p58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" name="Google Shape;361;p58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362" name="Google Shape;362;p58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3" name="Google Shape;363;p58"/>
          <p:cNvSpPr/>
          <p:nvPr/>
        </p:nvSpPr>
        <p:spPr>
          <a:xfrm flipH="1">
            <a:off x="7276386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4" name="Google Shape;364;p58"/>
          <p:cNvGrpSpPr/>
          <p:nvPr/>
        </p:nvGrpSpPr>
        <p:grpSpPr>
          <a:xfrm>
            <a:off x="-588939" y="219093"/>
            <a:ext cx="7062070" cy="1002516"/>
            <a:chOff x="1068461" y="156718"/>
            <a:chExt cx="7062070" cy="1002516"/>
          </a:xfrm>
        </p:grpSpPr>
        <p:sp>
          <p:nvSpPr>
            <p:cNvPr id="365" name="Google Shape;365;p58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6" name="Google Shape;366;p58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67" name="Google Shape;367;p58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8" name="Google Shape;368;p58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9" name="Google Shape;369;p58"/>
          <p:cNvGrpSpPr/>
          <p:nvPr/>
        </p:nvGrpSpPr>
        <p:grpSpPr>
          <a:xfrm rot="-378412">
            <a:off x="-218515" y="1259672"/>
            <a:ext cx="2694112" cy="4154809"/>
            <a:chOff x="-138890" y="1089036"/>
            <a:chExt cx="2326707" cy="3588512"/>
          </a:xfrm>
        </p:grpSpPr>
        <p:grpSp>
          <p:nvGrpSpPr>
            <p:cNvPr id="370" name="Google Shape;370;p58"/>
            <p:cNvGrpSpPr/>
            <p:nvPr/>
          </p:nvGrpSpPr>
          <p:grpSpPr>
            <a:xfrm rot="-536374">
              <a:off x="104874" y="1212005"/>
              <a:ext cx="1839178" cy="3281172"/>
              <a:chOff x="3734250" y="74249"/>
              <a:chExt cx="3046850" cy="5435712"/>
            </a:xfrm>
          </p:grpSpPr>
          <p:grpSp>
            <p:nvGrpSpPr>
              <p:cNvPr id="371" name="Google Shape;371;p58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372" name="Google Shape;372;p58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3" name="Google Shape;373;p58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4" name="Google Shape;374;p58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5" name="Google Shape;375;p58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6" name="Google Shape;376;p58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7" name="Google Shape;377;p58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8" name="Google Shape;378;p58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9" name="Google Shape;379;p58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80" name="Google Shape;380;p58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81" name="Google Shape;381;p58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2" name="Google Shape;382;p58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83" name="Google Shape;383;p58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84" name="Google Shape;384;p58"/>
          <p:cNvSpPr txBox="1">
            <a:spLocks noGrp="1"/>
          </p:cNvSpPr>
          <p:nvPr>
            <p:ph type="title" idx="2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2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0" name="Google Shape;950;p12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51" name="Google Shape;951;p123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23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23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6" name="Google Shape;956;p12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7" name="Google Shape;957;p124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24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24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2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2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63" name="Google Shape;963;p12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2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8" name="Google Shape;968;p1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969" name="Google Shape;969;p12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970" name="Google Shape;970;p12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2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2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5" name="Google Shape;975;p12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76" name="Google Shape;976;p12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77" name="Google Shape;977;p12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78" name="Google Shape;978;p12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79" name="Google Shape;979;p12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2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12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2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2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9" name="Google Shape;989;p129"/>
          <p:cNvSpPr txBox="1">
            <a:spLocks noGrp="1"/>
          </p:cNvSpPr>
          <p:nvPr>
            <p:ph type="body" idx="1"/>
          </p:nvPr>
        </p:nvSpPr>
        <p:spPr>
          <a:xfrm>
            <a:off x="178753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990" name="Google Shape;990;p12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91" name="Google Shape;991;p129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29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29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30"/>
          <p:cNvSpPr txBox="1">
            <a:spLocks noGrp="1"/>
          </p:cNvSpPr>
          <p:nvPr>
            <p:ph type="title"/>
          </p:nvPr>
        </p:nvSpPr>
        <p:spPr>
          <a:xfrm>
            <a:off x="896144" y="240030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13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997" name="Google Shape;997;p13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98" name="Google Shape;998;p130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0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30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3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3" name="Google Shape;1003;p13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04" name="Google Shape;1004;p131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1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31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3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9" name="Google Shape;1009;p13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10" name="Google Shape;1010;p132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32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32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387" name="Google Shape;387;p59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88" name="Google Shape;388;p59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89" name="Google Shape;389;p59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0" name="Google Shape;390;p59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391" name="Google Shape;391;p59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2" name="Google Shape;392;p59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93" name="Google Shape;393;p59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" name="Google Shape;394;p59"/>
          <p:cNvSpPr/>
          <p:nvPr/>
        </p:nvSpPr>
        <p:spPr>
          <a:xfrm flipH="1">
            <a:off x="7485958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5" name="Google Shape;395;p59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4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4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5" name="Google Shape;1025;p13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26" name="Google Shape;1026;p133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33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33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1" name="Google Shape;1031;p1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32" name="Google Shape;1032;p134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34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4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3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38" name="Google Shape;1038;p13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3" name="Google Shape;1043;p1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044" name="Google Shape;1044;p13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045" name="Google Shape;1045;p13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3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13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3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3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051" name="Google Shape;1051;p13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052" name="Google Shape;1052;p13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053" name="Google Shape;1053;p13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054" name="Google Shape;1054;p13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3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3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9" name="Google Shape;1059;p13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3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13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3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4" name="Google Shape;1064;p139"/>
          <p:cNvSpPr txBox="1">
            <a:spLocks noGrp="1"/>
          </p:cNvSpPr>
          <p:nvPr>
            <p:ph type="body" idx="1"/>
          </p:nvPr>
        </p:nvSpPr>
        <p:spPr>
          <a:xfrm>
            <a:off x="178753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065" name="Google Shape;1065;p13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066" name="Google Shape;1066;p139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39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39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0"/>
          <p:cNvSpPr txBox="1">
            <a:spLocks noGrp="1"/>
          </p:cNvSpPr>
          <p:nvPr>
            <p:ph type="title"/>
          </p:nvPr>
        </p:nvSpPr>
        <p:spPr>
          <a:xfrm>
            <a:off x="896144" y="240030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72" name="Google Shape;1072;p14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073" name="Google Shape;1073;p140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40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40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8" name="Google Shape;1078;p14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9" name="Google Shape;1079;p141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41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41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90" name="Google Shape;1090;p4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91" name="Google Shape;1091;p4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92" name="Google Shape;1092;p4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93" name="Google Shape;1093;p4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65" name="Google Shape;1165;p5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66" name="Google Shape;1166;p5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167" name="Google Shape;1167;p5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168" name="Google Shape;1168;p5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5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40" name="Google Shape;1240;p5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1" name="Google Shape;1241;p5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242" name="Google Shape;1242;p5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243" name="Google Shape;1243;p5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AF0E2A-F7E6-400B-80F7-E364583CAE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4/9/2023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DC14322-25B3-482C-8517-0529DD4146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AF0E2A-F7E6-400B-80F7-E364583CAED8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4/9/2023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DC14322-25B3-482C-8517-0529DD4146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40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4/9/2023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0338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90" name="Google Shape;490;p30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1" name="Google Shape;491;p3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92" name="Google Shape;492;p3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93" name="Google Shape;493;p3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65" name="Google Shape;565;p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6" name="Google Shape;566;p3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67" name="Google Shape;567;p3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68" name="Google Shape;568;p3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40" name="Google Shape;640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3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42" name="Google Shape;642;p3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43" name="Google Shape;643;p3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15" name="Google Shape;715;p3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3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17" name="Google Shape;717;p3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18" name="Google Shape;718;p3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90" name="Google Shape;790;p4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1" name="Google Shape;791;p4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92" name="Google Shape;792;p4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93" name="Google Shape;793;p4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65" name="Google Shape;865;p4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6" name="Google Shape;866;p4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67" name="Google Shape;867;p4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68" name="Google Shape;868;p4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0" name="Google Shape;940;p4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1" name="Google Shape;941;p4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942" name="Google Shape;942;p4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943" name="Google Shape;943;p4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15" name="Google Shape;1015;p4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6" name="Google Shape;1016;p4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17" name="Google Shape;1017;p4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18" name="Google Shape;1018;p4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png"/><Relationship Id="rId5" Type="http://schemas.openxmlformats.org/officeDocument/2006/relationships/image" Target="../media/image50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5.xml"/><Relationship Id="rId26" Type="http://schemas.microsoft.com/office/2007/relationships/hdphoto" Target="../media/hdphoto9.wdp"/><Relationship Id="rId21" Type="http://schemas.openxmlformats.org/officeDocument/2006/relationships/image" Target="../media/image16.png"/><Relationship Id="rId34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5" Type="http://schemas.openxmlformats.org/officeDocument/2006/relationships/image" Target="../media/image18.png"/><Relationship Id="rId3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microsoft.com/office/2007/relationships/hdphoto" Target="../media/hdphoto6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35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image" Target="../media/image17.png"/><Relationship Id="rId28" Type="http://schemas.microsoft.com/office/2007/relationships/hdphoto" Target="../media/hdphoto10.wdp"/><Relationship Id="rId36" Type="http://schemas.openxmlformats.org/officeDocument/2006/relationships/image" Target="../media/image24.GIF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9.png"/><Relationship Id="rId30" Type="http://schemas.microsoft.com/office/2007/relationships/hdphoto" Target="../media/hdphoto11.wdp"/><Relationship Id="rId35" Type="http://schemas.microsoft.com/office/2007/relationships/hdphoto" Target="../media/hdphoto13.wdp"/><Relationship Id="rId8" Type="http://schemas.microsoft.com/office/2007/relationships/hdphoto" Target="../media/hdphoto2.wdp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63.xml"/><Relationship Id="rId1" Type="http://schemas.openxmlformats.org/officeDocument/2006/relationships/tags" Target="../tags/tag1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"/>
          <p:cNvSpPr/>
          <p:nvPr/>
        </p:nvSpPr>
        <p:spPr>
          <a:xfrm>
            <a:off x="1540345" y="2157423"/>
            <a:ext cx="6311905" cy="1170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CHÀO MỪNG CÁC EM </a:t>
            </a:r>
            <a:b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</a:br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ĐẾN VỚI TIẾT TIẾNG VIỆT!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"/>
          <p:cNvSpPr txBox="1"/>
          <p:nvPr/>
        </p:nvSpPr>
        <p:spPr>
          <a:xfrm>
            <a:off x="1346681" y="1620340"/>
            <a:ext cx="6311905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BÀI 22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ĐỌC (tiết 1+2)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360;p6"/>
          <p:cNvSpPr/>
          <p:nvPr/>
        </p:nvSpPr>
        <p:spPr>
          <a:xfrm>
            <a:off x="7448311" y="1620340"/>
            <a:ext cx="1258367" cy="963834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</a:t>
            </a:r>
            <a:endParaRPr sz="20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4"/>
          <p:cNvSpPr/>
          <p:nvPr/>
        </p:nvSpPr>
        <p:spPr>
          <a:xfrm>
            <a:off x="301359" y="189435"/>
            <a:ext cx="8603673" cy="47462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38" name="Google Shape;1338;p4"/>
          <p:cNvSpPr txBox="1"/>
          <p:nvPr/>
        </p:nvSpPr>
        <p:spPr>
          <a:xfrm>
            <a:off x="530544" y="314149"/>
            <a:ext cx="82082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9" name="Google Shape;1339;p4"/>
          <p:cNvSpPr/>
          <p:nvPr/>
        </p:nvSpPr>
        <p:spPr>
          <a:xfrm>
            <a:off x="796868" y="3937613"/>
            <a:ext cx="3127069" cy="461665"/>
          </a:xfrm>
          <a:prstGeom prst="roundRect">
            <a:avLst>
              <a:gd name="adj" fmla="val 16667"/>
            </a:avLst>
          </a:prstGeom>
          <a:solidFill>
            <a:srgbClr val="E7FAFE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0" name="Google Shape;1340;p4"/>
          <p:cNvSpPr/>
          <p:nvPr/>
        </p:nvSpPr>
        <p:spPr>
          <a:xfrm>
            <a:off x="4777574" y="3825275"/>
            <a:ext cx="3529081" cy="686342"/>
          </a:xfrm>
          <a:prstGeom prst="roundRect">
            <a:avLst>
              <a:gd name="adj" fmla="val 16667"/>
            </a:avLst>
          </a:prstGeom>
          <a:solidFill>
            <a:srgbClr val="E7FAFE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hải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quân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canh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gác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1" name="Google Shape;1341;p4"/>
          <p:cNvPicPr preferRelativeResize="0"/>
          <p:nvPr/>
        </p:nvPicPr>
        <p:blipFill rotWithShape="1">
          <a:blip r:embed="rId3">
            <a:alphaModFix/>
          </a:blip>
          <a:srcRect r="52259"/>
          <a:stretch/>
        </p:blipFill>
        <p:spPr>
          <a:xfrm>
            <a:off x="796868" y="879915"/>
            <a:ext cx="3383247" cy="27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4"/>
          <p:cNvPicPr preferRelativeResize="0"/>
          <p:nvPr/>
        </p:nvPicPr>
        <p:blipFill rotWithShape="1">
          <a:blip r:embed="rId3">
            <a:alphaModFix/>
          </a:blip>
          <a:srcRect l="47741"/>
          <a:stretch/>
        </p:blipFill>
        <p:spPr>
          <a:xfrm>
            <a:off x="4603172" y="879915"/>
            <a:ext cx="3703466" cy="27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6"/>
          <p:cNvSpPr/>
          <p:nvPr/>
        </p:nvSpPr>
        <p:spPr>
          <a:xfrm>
            <a:off x="805819" y="653143"/>
            <a:ext cx="7683690" cy="3586898"/>
          </a:xfrm>
          <a:custGeom>
            <a:avLst/>
            <a:gdLst/>
            <a:ahLst/>
            <a:cxnLst/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28575" cap="flat" cmpd="sng">
            <a:solidFill>
              <a:srgbClr val="FEE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53" name="Google Shape;1353;p6"/>
          <p:cNvGrpSpPr/>
          <p:nvPr/>
        </p:nvGrpSpPr>
        <p:grpSpPr>
          <a:xfrm rot="10800000">
            <a:off x="820315" y="683705"/>
            <a:ext cx="7654698" cy="3573201"/>
            <a:chOff x="351005" y="819152"/>
            <a:chExt cx="8381718" cy="4224586"/>
          </a:xfrm>
        </p:grpSpPr>
        <p:pic>
          <p:nvPicPr>
            <p:cNvPr id="1354" name="Google Shape;1354;p6"/>
            <p:cNvPicPr preferRelativeResize="0"/>
            <p:nvPr/>
          </p:nvPicPr>
          <p:blipFill rotWithShape="1">
            <a:blip r:embed="rId3">
              <a:alphaModFix/>
            </a:blip>
            <a:srcRect t="6710" r="3951"/>
            <a:stretch/>
          </p:blipFill>
          <p:spPr>
            <a:xfrm>
              <a:off x="352499" y="819152"/>
              <a:ext cx="8380224" cy="211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6"/>
            <p:cNvPicPr preferRelativeResize="0"/>
            <p:nvPr/>
          </p:nvPicPr>
          <p:blipFill rotWithShape="1">
            <a:blip r:embed="rId3">
              <a:alphaModFix/>
            </a:blip>
            <a:srcRect t="6710" r="3951"/>
            <a:stretch/>
          </p:blipFill>
          <p:spPr>
            <a:xfrm rot="10800000" flipH="1">
              <a:off x="351005" y="2924983"/>
              <a:ext cx="8380224" cy="21187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6" name="Google Shape;1356;p6"/>
          <p:cNvSpPr/>
          <p:nvPr/>
        </p:nvSpPr>
        <p:spPr>
          <a:xfrm>
            <a:off x="1235906" y="979078"/>
            <a:ext cx="76836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Thứ </a:t>
            </a:r>
            <a:r>
              <a:rPr lang="en-US" sz="2800" b="1" dirty="0" smtClean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tư</a:t>
            </a:r>
            <a:r>
              <a:rPr lang="en-US" sz="2800" b="1" i="0" u="none" strike="noStrike" cap="none" dirty="0" smtClean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ngày </a:t>
            </a:r>
            <a:r>
              <a:rPr lang="en-US" sz="2800" b="1" i="0" u="none" strike="noStrike" cap="none" dirty="0" smtClean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12 tháng 4 năm </a:t>
            </a:r>
            <a:r>
              <a:rPr lang="en-US" sz="2800" b="1" i="0" u="none" strike="noStrike" cap="none" dirty="0" smtClean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2023</a:t>
            </a:r>
            <a:endParaRPr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357" name="Google Shape;1357;p6"/>
          <p:cNvSpPr/>
          <p:nvPr/>
        </p:nvSpPr>
        <p:spPr>
          <a:xfrm>
            <a:off x="3293049" y="1577704"/>
            <a:ext cx="27506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Việt</a:t>
            </a:r>
            <a:endParaRPr sz="2800" b="1" i="0" u="none" strike="noStrike" cap="none" dirty="0">
              <a:solidFill>
                <a:srgbClr val="660066"/>
              </a:solidFill>
              <a:latin typeface="HP001 4 hàng" panose="020B0603050302020204" pitchFamily="34" charset="-93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58" name="Google Shape;1358;p6"/>
          <p:cNvSpPr/>
          <p:nvPr/>
        </p:nvSpPr>
        <p:spPr>
          <a:xfrm>
            <a:off x="2038349" y="1821914"/>
            <a:ext cx="4521176" cy="7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359" name="Google Shape;1359;p6"/>
          <p:cNvCxnSpPr/>
          <p:nvPr/>
        </p:nvCxnSpPr>
        <p:spPr>
          <a:xfrm>
            <a:off x="834811" y="639465"/>
            <a:ext cx="0" cy="3586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0" name="Google Shape;1360;p6"/>
          <p:cNvSpPr/>
          <p:nvPr/>
        </p:nvSpPr>
        <p:spPr>
          <a:xfrm>
            <a:off x="7001051" y="3206595"/>
            <a:ext cx="1577835" cy="105873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</a:t>
            </a:r>
            <a:endParaRPr sz="20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1" name="Google Shape;1361;p6"/>
          <p:cNvSpPr/>
          <p:nvPr/>
        </p:nvSpPr>
        <p:spPr>
          <a:xfrm>
            <a:off x="2038349" y="2165037"/>
            <a:ext cx="65405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đảo</a:t>
            </a:r>
            <a:endParaRPr sz="2800" b="1" i="0" u="none" strike="noStrike" cap="none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7"/>
          <p:cNvGrpSpPr/>
          <p:nvPr/>
        </p:nvGrpSpPr>
        <p:grpSpPr>
          <a:xfrm>
            <a:off x="-127165" y="4326662"/>
            <a:ext cx="9398330" cy="1567642"/>
            <a:chOff x="0" y="162904"/>
            <a:chExt cx="25062212" cy="4180377"/>
          </a:xfrm>
        </p:grpSpPr>
        <p:sp>
          <p:nvSpPr>
            <p:cNvPr id="1367" name="Google Shape;1367;p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69" name="Google Shape;13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7" y="1181361"/>
            <a:ext cx="1517891" cy="110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374" y="3682229"/>
            <a:ext cx="1519489" cy="191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1" name="Google Shape;1371;p7"/>
          <p:cNvGrpSpPr/>
          <p:nvPr/>
        </p:nvGrpSpPr>
        <p:grpSpPr>
          <a:xfrm>
            <a:off x="2519949" y="22"/>
            <a:ext cx="3870460" cy="1181353"/>
            <a:chOff x="265122" y="0"/>
            <a:chExt cx="3870460" cy="1181353"/>
          </a:xfrm>
        </p:grpSpPr>
        <p:pic>
          <p:nvPicPr>
            <p:cNvPr id="1372" name="Google Shape;137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122" y="0"/>
              <a:ext cx="3870460" cy="10940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3" name="Google Shape;1373;p7"/>
            <p:cNvGrpSpPr/>
            <p:nvPr/>
          </p:nvGrpSpPr>
          <p:grpSpPr>
            <a:xfrm flipH="1">
              <a:off x="690624" y="165690"/>
              <a:ext cx="3444957" cy="1015663"/>
              <a:chOff x="591232" y="1178789"/>
              <a:chExt cx="4593273" cy="1354219"/>
            </a:xfrm>
          </p:grpSpPr>
          <p:sp>
            <p:nvSpPr>
              <p:cNvPr id="1374" name="Google Shape;1374;p7"/>
              <p:cNvSpPr/>
              <p:nvPr/>
            </p:nvSpPr>
            <p:spPr>
              <a:xfrm>
                <a:off x="591232" y="1403860"/>
                <a:ext cx="4593273" cy="615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YÊU CẦU CẦN ĐẠT</a:t>
                </a:r>
                <a:endParaRPr sz="24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5" name="Google Shape;1375;p7"/>
              <p:cNvSpPr/>
              <p:nvPr/>
            </p:nvSpPr>
            <p:spPr>
              <a:xfrm>
                <a:off x="4482669" y="1178789"/>
                <a:ext cx="246308" cy="1354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 dirty="0">
                  <a:solidFill>
                    <a:srgbClr val="24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376" name="Google Shape;1376;p7"/>
          <p:cNvSpPr txBox="1"/>
          <p:nvPr/>
        </p:nvSpPr>
        <p:spPr>
          <a:xfrm>
            <a:off x="1531914" y="1181363"/>
            <a:ext cx="744063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Đọc đúng các tiếng dễ đọc sai, đọc đúng, rõ ràng, diễn cảm bài thơ Thư gửi bố ngoài đảo, biết ngắt nghỉ theo nhịp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p7"/>
          <p:cNvSpPr txBox="1"/>
          <p:nvPr/>
        </p:nvSpPr>
        <p:spPr>
          <a:xfrm>
            <a:off x="1944496" y="2800350"/>
            <a:ext cx="7028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Cảm nhận được tình cảm của bạn nhỏ đối với bố trong bài thơ. Nhận biết được địa điểm, thời gian và các hình ảnh trong bài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8" name="Google Shape;1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32" y="2548095"/>
            <a:ext cx="1870996" cy="155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8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384" name="Google Shape;1384;p8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86" name="Google Shape;13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32" y="1007465"/>
            <a:ext cx="4990605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8"/>
          <p:cNvSpPr txBox="1"/>
          <p:nvPr/>
        </p:nvSpPr>
        <p:spPr>
          <a:xfrm>
            <a:off x="870382" y="18724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TIẾT 1: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ĐỌC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8" name="Google Shape;138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9"/>
          <p:cNvSpPr/>
          <p:nvPr/>
        </p:nvSpPr>
        <p:spPr>
          <a:xfrm>
            <a:off x="25924" y="20593"/>
            <a:ext cx="8603673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5" name="Google Shape;1395;p9"/>
          <p:cNvSpPr/>
          <p:nvPr/>
        </p:nvSpPr>
        <p:spPr>
          <a:xfrm>
            <a:off x="7029998" y="11605"/>
            <a:ext cx="2107541" cy="488219"/>
          </a:xfrm>
          <a:prstGeom prst="roundRect">
            <a:avLst>
              <a:gd name="adj" fmla="val 16667"/>
            </a:avLst>
          </a:prstGeom>
          <a:solidFill>
            <a:srgbClr val="DCFF73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mẫu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6" name="Google Shape;1396;p9"/>
          <p:cNvSpPr/>
          <p:nvPr/>
        </p:nvSpPr>
        <p:spPr>
          <a:xfrm>
            <a:off x="7011597" y="11626"/>
            <a:ext cx="2125920" cy="589943"/>
          </a:xfrm>
          <a:prstGeom prst="roundRect">
            <a:avLst>
              <a:gd name="adj" fmla="val 16667"/>
            </a:avLst>
          </a:prstGeom>
          <a:solidFill>
            <a:srgbClr val="DCFF73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đoạn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7" name="Google Shape;1397;p9"/>
          <p:cNvSpPr/>
          <p:nvPr/>
        </p:nvSpPr>
        <p:spPr>
          <a:xfrm>
            <a:off x="6780606" y="47229"/>
            <a:ext cx="2363409" cy="554318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nối tiếp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8" name="Google Shape;1398;p9"/>
          <p:cNvSpPr/>
          <p:nvPr/>
        </p:nvSpPr>
        <p:spPr>
          <a:xfrm>
            <a:off x="6780591" y="11626"/>
            <a:ext cx="2356926" cy="589943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khó đọc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99" name="Google Shape;1399;p9"/>
          <p:cNvCxnSpPr/>
          <p:nvPr/>
        </p:nvCxnSpPr>
        <p:spPr>
          <a:xfrm>
            <a:off x="2365333" y="2473043"/>
            <a:ext cx="98030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0" name="Google Shape;1400;p9"/>
          <p:cNvCxnSpPr/>
          <p:nvPr/>
        </p:nvCxnSpPr>
        <p:spPr>
          <a:xfrm rot="10800000" flipH="1">
            <a:off x="6092188" y="3059382"/>
            <a:ext cx="770615" cy="105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1" name="Google Shape;1401;p9"/>
          <p:cNvSpPr txBox="1"/>
          <p:nvPr/>
        </p:nvSpPr>
        <p:spPr>
          <a:xfrm>
            <a:off x="517849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2" name="Google Shape;1402;p9"/>
          <p:cNvSpPr txBox="1"/>
          <p:nvPr/>
        </p:nvSpPr>
        <p:spPr>
          <a:xfrm>
            <a:off x="1237404" y="-32364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3" name="Google Shape;1403;p9"/>
          <p:cNvSpPr txBox="1"/>
          <p:nvPr/>
        </p:nvSpPr>
        <p:spPr>
          <a:xfrm>
            <a:off x="184136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4" name="Google Shape;1404;p9"/>
          <p:cNvSpPr txBox="1"/>
          <p:nvPr/>
        </p:nvSpPr>
        <p:spPr>
          <a:xfrm>
            <a:off x="1843698" y="1666665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5" name="Google Shape;1405;p9"/>
          <p:cNvSpPr txBox="1"/>
          <p:nvPr/>
        </p:nvSpPr>
        <p:spPr>
          <a:xfrm>
            <a:off x="1844598" y="3409765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héo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xôi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6" name="Google Shape;1406;p9"/>
          <p:cNvSpPr txBox="1"/>
          <p:nvPr/>
        </p:nvSpPr>
        <p:spPr>
          <a:xfrm>
            <a:off x="5170025" y="2662578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7" name="Google Shape;1407;p9"/>
          <p:cNvSpPr/>
          <p:nvPr/>
        </p:nvSpPr>
        <p:spPr>
          <a:xfrm>
            <a:off x="1868624" y="810560"/>
            <a:ext cx="2501712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8" name="Google Shape;1408;p9"/>
          <p:cNvSpPr/>
          <p:nvPr/>
        </p:nvSpPr>
        <p:spPr>
          <a:xfrm>
            <a:off x="1877724" y="3555880"/>
            <a:ext cx="2492612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" name="Google Shape;1409;p9"/>
          <p:cNvSpPr/>
          <p:nvPr/>
        </p:nvSpPr>
        <p:spPr>
          <a:xfrm>
            <a:off x="521398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" name="Google Shape;1410;p9"/>
          <p:cNvSpPr/>
          <p:nvPr/>
        </p:nvSpPr>
        <p:spPr>
          <a:xfrm>
            <a:off x="518836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" name="Google Shape;1411;p9"/>
          <p:cNvSpPr/>
          <p:nvPr/>
        </p:nvSpPr>
        <p:spPr>
          <a:xfrm>
            <a:off x="106953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2" name="Google Shape;1412;p9"/>
          <p:cNvSpPr/>
          <p:nvPr/>
        </p:nvSpPr>
        <p:spPr>
          <a:xfrm>
            <a:off x="105764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3" name="Google Shape;1413;p9"/>
          <p:cNvSpPr/>
          <p:nvPr/>
        </p:nvSpPr>
        <p:spPr>
          <a:xfrm>
            <a:off x="443888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4" name="Google Shape;1414;p9"/>
          <p:cNvSpPr/>
          <p:nvPr/>
        </p:nvSpPr>
        <p:spPr>
          <a:xfrm>
            <a:off x="437635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15" name="Google Shape;1415;p9"/>
          <p:cNvCxnSpPr/>
          <p:nvPr/>
        </p:nvCxnSpPr>
        <p:spPr>
          <a:xfrm>
            <a:off x="2770629" y="5077052"/>
            <a:ext cx="84894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6" name="Google Shape;1416;p9"/>
          <p:cNvCxnSpPr/>
          <p:nvPr/>
        </p:nvCxnSpPr>
        <p:spPr>
          <a:xfrm>
            <a:off x="7259692" y="1152341"/>
            <a:ext cx="29688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7" name="Google Shape;1417;p9"/>
          <p:cNvCxnSpPr/>
          <p:nvPr/>
        </p:nvCxnSpPr>
        <p:spPr>
          <a:xfrm>
            <a:off x="7272323" y="1959484"/>
            <a:ext cx="43542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98854"/>
            <a:ext cx="9312154" cy="379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2437" y="123024"/>
            <a:ext cx="1483195" cy="97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8895" y="4142392"/>
            <a:ext cx="998433" cy="116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693" y="3347046"/>
            <a:ext cx="1407024" cy="175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6" name="Google Shape;1426;p10"/>
          <p:cNvGrpSpPr/>
          <p:nvPr/>
        </p:nvGrpSpPr>
        <p:grpSpPr>
          <a:xfrm flipH="1">
            <a:off x="1921569" y="162076"/>
            <a:ext cx="5821497" cy="2004171"/>
            <a:chOff x="-33928343" y="-310920"/>
            <a:chExt cx="41732625" cy="3525795"/>
          </a:xfrm>
        </p:grpSpPr>
        <p:grpSp>
          <p:nvGrpSpPr>
            <p:cNvPr id="1427" name="Google Shape;1427;p10"/>
            <p:cNvGrpSpPr/>
            <p:nvPr/>
          </p:nvGrpSpPr>
          <p:grpSpPr>
            <a:xfrm>
              <a:off x="-33928343" y="-310920"/>
              <a:ext cx="41732625" cy="1301994"/>
              <a:chOff x="-32761488" y="-159382"/>
              <a:chExt cx="41732625" cy="1301994"/>
            </a:xfrm>
          </p:grpSpPr>
          <p:sp>
            <p:nvSpPr>
              <p:cNvPr id="1428" name="Google Shape;1428;p10"/>
              <p:cNvSpPr/>
              <p:nvPr/>
            </p:nvSpPr>
            <p:spPr>
              <a:xfrm>
                <a:off x="-32761488" y="113858"/>
                <a:ext cx="34627157" cy="1028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0" i="0" u="none" strike="noStrike" cap="none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Luyện đọc từ khó</a:t>
                </a:r>
                <a:endParaRPr sz="32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29" name="Google Shape;1429;p10"/>
              <p:cNvSpPr/>
              <p:nvPr/>
            </p:nvSpPr>
            <p:spPr>
              <a:xfrm>
                <a:off x="-20439952" y="-159382"/>
                <a:ext cx="29411089" cy="124526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Luyện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đọc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từ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khó</a:t>
                </a:r>
                <a:endParaRPr sz="4000" b="1" i="0" u="none" strike="noStrike" cap="none" dirty="0">
                  <a:solidFill>
                    <a:srgbClr val="974806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430" name="Google Shape;1430;p10"/>
            <p:cNvGrpSpPr/>
            <p:nvPr/>
          </p:nvGrpSpPr>
          <p:grpSpPr>
            <a:xfrm>
              <a:off x="2536368" y="873043"/>
              <a:ext cx="1324289" cy="2341832"/>
              <a:chOff x="2723815" y="1083236"/>
              <a:chExt cx="1324289" cy="2341832"/>
            </a:xfrm>
          </p:grpSpPr>
          <p:sp>
            <p:nvSpPr>
              <p:cNvPr id="1431" name="Google Shape;1431;p10"/>
              <p:cNvSpPr/>
              <p:nvPr/>
            </p:nvSpPr>
            <p:spPr>
              <a:xfrm>
                <a:off x="2723815" y="1083236"/>
                <a:ext cx="1324289" cy="2328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32" name="Google Shape;1432;p10"/>
              <p:cNvSpPr/>
              <p:nvPr/>
            </p:nvSpPr>
            <p:spPr>
              <a:xfrm>
                <a:off x="2723822" y="1096837"/>
                <a:ext cx="1324282" cy="2328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0" b="0" i="0" u="none" strike="noStrike" cap="none">
                  <a:solidFill>
                    <a:srgbClr val="5997D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433" name="Google Shape;1433;p10"/>
          <p:cNvGrpSpPr/>
          <p:nvPr/>
        </p:nvGrpSpPr>
        <p:grpSpPr>
          <a:xfrm>
            <a:off x="276619" y="1096539"/>
            <a:ext cx="2718010" cy="1340532"/>
            <a:chOff x="124219" y="1290578"/>
            <a:chExt cx="2718010" cy="1340532"/>
          </a:xfrm>
        </p:grpSpPr>
        <p:pic>
          <p:nvPicPr>
            <p:cNvPr id="1434" name="Google Shape;143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290578"/>
              <a:ext cx="2565610" cy="1340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6619" y="1442990"/>
              <a:ext cx="2565610" cy="118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6" name="Google Shape;1436;p10"/>
            <p:cNvSpPr txBox="1"/>
            <p:nvPr/>
          </p:nvSpPr>
          <p:spPr>
            <a:xfrm>
              <a:off x="462419" y="1746040"/>
              <a:ext cx="20088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bánh chưng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37" name="Google Shape;1437;p10"/>
          <p:cNvGrpSpPr/>
          <p:nvPr/>
        </p:nvGrpSpPr>
        <p:grpSpPr>
          <a:xfrm>
            <a:off x="3422018" y="1240365"/>
            <a:ext cx="2565610" cy="1146493"/>
            <a:chOff x="3373272" y="1290578"/>
            <a:chExt cx="2565610" cy="1146493"/>
          </a:xfrm>
        </p:grpSpPr>
        <p:pic>
          <p:nvPicPr>
            <p:cNvPr id="1438" name="Google Shape;143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3272" y="1290578"/>
              <a:ext cx="2565610" cy="1146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9" name="Google Shape;1439;p10"/>
            <p:cNvSpPr txBox="1"/>
            <p:nvPr/>
          </p:nvSpPr>
          <p:spPr>
            <a:xfrm>
              <a:off x="3809531" y="1643027"/>
              <a:ext cx="16930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 lòng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0" name="Google Shape;1440;p10"/>
          <p:cNvGrpSpPr/>
          <p:nvPr/>
        </p:nvGrpSpPr>
        <p:grpSpPr>
          <a:xfrm>
            <a:off x="6460255" y="1240365"/>
            <a:ext cx="1853022" cy="1146492"/>
            <a:chOff x="6352827" y="1290579"/>
            <a:chExt cx="1853022" cy="1146492"/>
          </a:xfrm>
        </p:grpSpPr>
        <p:pic>
          <p:nvPicPr>
            <p:cNvPr id="1441" name="Google Shape;1441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52827" y="1290579"/>
              <a:ext cx="1853022" cy="1146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2" name="Google Shape;1442;p10"/>
            <p:cNvSpPr txBox="1"/>
            <p:nvPr/>
          </p:nvSpPr>
          <p:spPr>
            <a:xfrm>
              <a:off x="6937328" y="1643027"/>
              <a:ext cx="6431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gió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3" name="Google Shape;1443;p10"/>
          <p:cNvGrpSpPr/>
          <p:nvPr/>
        </p:nvGrpSpPr>
        <p:grpSpPr>
          <a:xfrm>
            <a:off x="2006800" y="2691542"/>
            <a:ext cx="2565610" cy="1056090"/>
            <a:chOff x="124219" y="1440102"/>
            <a:chExt cx="2565610" cy="1056090"/>
          </a:xfrm>
        </p:grpSpPr>
        <p:pic>
          <p:nvPicPr>
            <p:cNvPr id="1444" name="Google Shape;144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440102"/>
              <a:ext cx="2565610" cy="1056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5" name="Google Shape;144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2995" y="1440102"/>
              <a:ext cx="2210653" cy="995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10"/>
            <p:cNvSpPr txBox="1"/>
            <p:nvPr/>
          </p:nvSpPr>
          <p:spPr>
            <a:xfrm>
              <a:off x="1006535" y="1676295"/>
              <a:ext cx="88357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sóng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7" name="Google Shape;1447;p10"/>
          <p:cNvGrpSpPr/>
          <p:nvPr/>
        </p:nvGrpSpPr>
        <p:grpSpPr>
          <a:xfrm>
            <a:off x="5101250" y="2437070"/>
            <a:ext cx="2718010" cy="1340532"/>
            <a:chOff x="124219" y="1290578"/>
            <a:chExt cx="2718010" cy="1340532"/>
          </a:xfrm>
        </p:grpSpPr>
        <p:pic>
          <p:nvPicPr>
            <p:cNvPr id="1448" name="Google Shape;144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290578"/>
              <a:ext cx="2565610" cy="1340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6619" y="1442990"/>
              <a:ext cx="2565610" cy="118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0" name="Google Shape;1450;p10"/>
            <p:cNvSpPr txBox="1"/>
            <p:nvPr/>
          </p:nvSpPr>
          <p:spPr>
            <a:xfrm>
              <a:off x="652419" y="1746040"/>
              <a:ext cx="15520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hàng rào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1"/>
          <p:cNvSpPr/>
          <p:nvPr/>
        </p:nvSpPr>
        <p:spPr>
          <a:xfrm>
            <a:off x="1307807" y="648550"/>
            <a:ext cx="3491931" cy="34603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6" name="Google Shape;1456;p11"/>
          <p:cNvSpPr/>
          <p:nvPr/>
        </p:nvSpPr>
        <p:spPr>
          <a:xfrm>
            <a:off x="5153900" y="695489"/>
            <a:ext cx="3883231" cy="3113634"/>
          </a:xfrm>
          <a:prstGeom prst="wedgeRoundRectCallout">
            <a:avLst>
              <a:gd name="adj1" fmla="val -96980"/>
              <a:gd name="adj2" fmla="val 43049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57" name="Google Shape;14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11"/>
          <p:cNvSpPr txBox="1"/>
          <p:nvPr/>
        </p:nvSpPr>
        <p:spPr>
          <a:xfrm>
            <a:off x="1280544" y="552534"/>
            <a:ext cx="35196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3" name="Google Shape;1463;p11"/>
          <p:cNvSpPr txBox="1"/>
          <p:nvPr/>
        </p:nvSpPr>
        <p:spPr>
          <a:xfrm>
            <a:off x="1280079" y="1805237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4" name="Google Shape;1464;p11"/>
          <p:cNvSpPr/>
          <p:nvPr/>
        </p:nvSpPr>
        <p:spPr>
          <a:xfrm>
            <a:off x="508702" y="648557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1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5" name="Google Shape;1465;p11"/>
          <p:cNvCxnSpPr/>
          <p:nvPr/>
        </p:nvCxnSpPr>
        <p:spPr>
          <a:xfrm flipH="1">
            <a:off x="3800775" y="69548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6" name="Google Shape;1466;p11"/>
          <p:cNvCxnSpPr/>
          <p:nvPr/>
        </p:nvCxnSpPr>
        <p:spPr>
          <a:xfrm flipH="1">
            <a:off x="4505578" y="122205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7" name="Google Shape;1467;p11"/>
          <p:cNvCxnSpPr/>
          <p:nvPr/>
        </p:nvCxnSpPr>
        <p:spPr>
          <a:xfrm flipH="1">
            <a:off x="4449397" y="122205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8" name="Google Shape;1468;p11"/>
          <p:cNvCxnSpPr/>
          <p:nvPr/>
        </p:nvCxnSpPr>
        <p:spPr>
          <a:xfrm flipH="1">
            <a:off x="4492388" y="2479231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9" name="Google Shape;1469;p11"/>
          <p:cNvCxnSpPr/>
          <p:nvPr/>
        </p:nvCxnSpPr>
        <p:spPr>
          <a:xfrm flipH="1">
            <a:off x="1796292" y="192150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0" name="Google Shape;1470;p11"/>
          <p:cNvCxnSpPr/>
          <p:nvPr/>
        </p:nvCxnSpPr>
        <p:spPr>
          <a:xfrm flipH="1">
            <a:off x="4001574" y="192150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1" name="Google Shape;1471;p11"/>
          <p:cNvCxnSpPr/>
          <p:nvPr/>
        </p:nvCxnSpPr>
        <p:spPr>
          <a:xfrm flipH="1">
            <a:off x="4358038" y="302103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2" name="Google Shape;1472;p11"/>
          <p:cNvCxnSpPr/>
          <p:nvPr/>
        </p:nvCxnSpPr>
        <p:spPr>
          <a:xfrm flipH="1">
            <a:off x="2231017" y="300837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3" name="Google Shape;1473;p11"/>
          <p:cNvCxnSpPr/>
          <p:nvPr/>
        </p:nvCxnSpPr>
        <p:spPr>
          <a:xfrm flipH="1">
            <a:off x="4234757" y="358172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4" name="Google Shape;1474;p11"/>
          <p:cNvCxnSpPr/>
          <p:nvPr/>
        </p:nvCxnSpPr>
        <p:spPr>
          <a:xfrm flipH="1">
            <a:off x="4170148" y="358052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5" name="Google Shape;1475;p11"/>
          <p:cNvSpPr/>
          <p:nvPr/>
        </p:nvSpPr>
        <p:spPr>
          <a:xfrm>
            <a:off x="5321303" y="829532"/>
            <a:ext cx="36357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76" name="Google Shape;1476;p11" descr="Khu đô thị, dân cư phải lắp thùng thư công cộng | Đô thị | P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1216" y="1567622"/>
            <a:ext cx="3795909" cy="1897954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1"/>
          <p:cNvSpPr/>
          <p:nvPr/>
        </p:nvSpPr>
        <p:spPr>
          <a:xfrm>
            <a:off x="1862188" y="3546749"/>
            <a:ext cx="1083203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822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822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822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2"/>
          <p:cNvSpPr/>
          <p:nvPr/>
        </p:nvSpPr>
        <p:spPr>
          <a:xfrm>
            <a:off x="1108307" y="846546"/>
            <a:ext cx="3249959" cy="235569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83" name="Google Shape;148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2"/>
          <p:cNvSpPr txBox="1"/>
          <p:nvPr/>
        </p:nvSpPr>
        <p:spPr>
          <a:xfrm>
            <a:off x="1043474" y="846546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héo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xôi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9" name="Google Shape;1489;p12"/>
          <p:cNvSpPr/>
          <p:nvPr/>
        </p:nvSpPr>
        <p:spPr>
          <a:xfrm>
            <a:off x="288234" y="858436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90" name="Google Shape;1490;p12"/>
          <p:cNvCxnSpPr/>
          <p:nvPr/>
        </p:nvCxnSpPr>
        <p:spPr>
          <a:xfrm flipH="1">
            <a:off x="1642932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1" name="Google Shape;1491;p12"/>
          <p:cNvCxnSpPr/>
          <p:nvPr/>
        </p:nvCxnSpPr>
        <p:spPr>
          <a:xfrm flipH="1">
            <a:off x="3802818" y="1481945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2" name="Google Shape;1492;p12"/>
          <p:cNvCxnSpPr/>
          <p:nvPr/>
        </p:nvCxnSpPr>
        <p:spPr>
          <a:xfrm flipH="1">
            <a:off x="3769342" y="2041412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3" name="Google Shape;1493;p12"/>
          <p:cNvCxnSpPr/>
          <p:nvPr/>
        </p:nvCxnSpPr>
        <p:spPr>
          <a:xfrm flipH="1">
            <a:off x="3485972" y="92408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4" name="Google Shape;1494;p12"/>
          <p:cNvCxnSpPr/>
          <p:nvPr/>
        </p:nvCxnSpPr>
        <p:spPr>
          <a:xfrm flipH="1">
            <a:off x="4130245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5" name="Google Shape;1495;p12"/>
          <p:cNvCxnSpPr/>
          <p:nvPr/>
        </p:nvCxnSpPr>
        <p:spPr>
          <a:xfrm flipH="1">
            <a:off x="4068889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6" name="Google Shape;1496;p12"/>
          <p:cNvSpPr/>
          <p:nvPr/>
        </p:nvSpPr>
        <p:spPr>
          <a:xfrm>
            <a:off x="2443832" y="1497253"/>
            <a:ext cx="541602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97" name="Google Shape;1497;p12"/>
          <p:cNvSpPr/>
          <p:nvPr/>
        </p:nvSpPr>
        <p:spPr>
          <a:xfrm>
            <a:off x="4821390" y="475013"/>
            <a:ext cx="4215741" cy="3334110"/>
          </a:xfrm>
          <a:prstGeom prst="wedgeRoundRectCallout">
            <a:avLst>
              <a:gd name="adj1" fmla="val -87572"/>
              <a:gd name="adj2" fmla="val -16040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5118098" y="600932"/>
            <a:ext cx="36357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99" name="Google Shape;1499;p12" descr="20 Hòn đảo đẹp Việt Nam đẹp &quot;làn nước trong xanh&quot; nhất định đ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3460" y="1431929"/>
            <a:ext cx="3865023" cy="214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22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822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822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3"/>
          <p:cNvSpPr/>
          <p:nvPr/>
        </p:nvSpPr>
        <p:spPr>
          <a:xfrm>
            <a:off x="2446106" y="812980"/>
            <a:ext cx="3581632" cy="23767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05" name="Google Shape;15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3"/>
          <p:cNvSpPr txBox="1"/>
          <p:nvPr/>
        </p:nvSpPr>
        <p:spPr>
          <a:xfrm>
            <a:off x="2508649" y="825506"/>
            <a:ext cx="37283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1" name="Google Shape;1511;p13"/>
          <p:cNvSpPr/>
          <p:nvPr/>
        </p:nvSpPr>
        <p:spPr>
          <a:xfrm>
            <a:off x="1671016" y="726546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12" name="Google Shape;1512;p13"/>
          <p:cNvCxnSpPr/>
          <p:nvPr/>
        </p:nvCxnSpPr>
        <p:spPr>
          <a:xfrm flipH="1">
            <a:off x="3712221" y="93609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3" name="Google Shape;1513;p13"/>
          <p:cNvCxnSpPr/>
          <p:nvPr/>
        </p:nvCxnSpPr>
        <p:spPr>
          <a:xfrm flipH="1">
            <a:off x="5648414" y="93609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4" name="Google Shape;1514;p13"/>
          <p:cNvCxnSpPr/>
          <p:nvPr/>
        </p:nvCxnSpPr>
        <p:spPr>
          <a:xfrm flipH="1">
            <a:off x="5147199" y="154414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5" name="Google Shape;1515;p13"/>
          <p:cNvCxnSpPr/>
          <p:nvPr/>
        </p:nvCxnSpPr>
        <p:spPr>
          <a:xfrm flipH="1">
            <a:off x="5468576" y="260694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6" name="Google Shape;1516;p13"/>
          <p:cNvCxnSpPr/>
          <p:nvPr/>
        </p:nvCxnSpPr>
        <p:spPr>
          <a:xfrm flipH="1">
            <a:off x="5861045" y="200588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7" name="Google Shape;1517;p13"/>
          <p:cNvCxnSpPr/>
          <p:nvPr/>
        </p:nvCxnSpPr>
        <p:spPr>
          <a:xfrm flipH="1">
            <a:off x="3722160" y="200588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8" name="Google Shape;1518;p13"/>
          <p:cNvCxnSpPr/>
          <p:nvPr/>
        </p:nvCxnSpPr>
        <p:spPr>
          <a:xfrm flipH="1">
            <a:off x="5395599" y="260772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2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323" name="Google Shape;1323;p2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25" name="Google Shape;132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32" y="707903"/>
            <a:ext cx="4990605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2"/>
          <p:cNvSpPr/>
          <p:nvPr/>
        </p:nvSpPr>
        <p:spPr>
          <a:xfrm>
            <a:off x="870382" y="2093171"/>
            <a:ext cx="6311905" cy="1170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327" name="Google Shape;13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4"/>
          <p:cNvSpPr/>
          <p:nvPr/>
        </p:nvSpPr>
        <p:spPr>
          <a:xfrm>
            <a:off x="851818" y="920186"/>
            <a:ext cx="3159407" cy="23125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4" name="Google Shape;15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4"/>
          <p:cNvSpPr txBox="1"/>
          <p:nvPr/>
        </p:nvSpPr>
        <p:spPr>
          <a:xfrm>
            <a:off x="824754" y="924391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0" name="Google Shape;1530;p14"/>
          <p:cNvSpPr/>
          <p:nvPr/>
        </p:nvSpPr>
        <p:spPr>
          <a:xfrm>
            <a:off x="39794" y="96064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31" name="Google Shape;1531;p14"/>
          <p:cNvCxnSpPr/>
          <p:nvPr/>
        </p:nvCxnSpPr>
        <p:spPr>
          <a:xfrm flipH="1">
            <a:off x="1796732" y="1028371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2" name="Google Shape;1532;p14"/>
          <p:cNvCxnSpPr/>
          <p:nvPr/>
        </p:nvCxnSpPr>
        <p:spPr>
          <a:xfrm flipH="1">
            <a:off x="2182411" y="162135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3" name="Google Shape;1533;p14"/>
          <p:cNvCxnSpPr/>
          <p:nvPr/>
        </p:nvCxnSpPr>
        <p:spPr>
          <a:xfrm flipH="1">
            <a:off x="3517665" y="271507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4" name="Google Shape;1534;p14"/>
          <p:cNvCxnSpPr/>
          <p:nvPr/>
        </p:nvCxnSpPr>
        <p:spPr>
          <a:xfrm flipH="1">
            <a:off x="3798580" y="1046515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5" name="Google Shape;1535;p14"/>
          <p:cNvCxnSpPr/>
          <p:nvPr/>
        </p:nvCxnSpPr>
        <p:spPr>
          <a:xfrm flipH="1">
            <a:off x="3048757" y="158737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6" name="Google Shape;1536;p14"/>
          <p:cNvCxnSpPr/>
          <p:nvPr/>
        </p:nvCxnSpPr>
        <p:spPr>
          <a:xfrm flipH="1">
            <a:off x="3671643" y="210902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7" name="Google Shape;1537;p14"/>
          <p:cNvCxnSpPr/>
          <p:nvPr/>
        </p:nvCxnSpPr>
        <p:spPr>
          <a:xfrm flipH="1">
            <a:off x="3459793" y="2727728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8" name="Google Shape;1538;p14"/>
          <p:cNvSpPr/>
          <p:nvPr/>
        </p:nvSpPr>
        <p:spPr>
          <a:xfrm>
            <a:off x="1929070" y="993400"/>
            <a:ext cx="1301843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9" name="Google Shape;1539;p14"/>
          <p:cNvSpPr/>
          <p:nvPr/>
        </p:nvSpPr>
        <p:spPr>
          <a:xfrm>
            <a:off x="4821390" y="475012"/>
            <a:ext cx="4215741" cy="3829525"/>
          </a:xfrm>
          <a:prstGeom prst="wedgeRoundRectCallout">
            <a:avLst>
              <a:gd name="adj1" fmla="val -89262"/>
              <a:gd name="adj2" fmla="val -20314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40" name="Google Shape;1540;p14" descr="Hàng rào kiểu mới | Vật liệ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4260" y="1933186"/>
            <a:ext cx="38100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4"/>
          <p:cNvSpPr/>
          <p:nvPr/>
        </p:nvSpPr>
        <p:spPr>
          <a:xfrm rot="7777701">
            <a:off x="6522003" y="2670666"/>
            <a:ext cx="893979" cy="3499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42" name="Google Shape;1542;p14"/>
          <p:cNvSpPr/>
          <p:nvPr/>
        </p:nvSpPr>
        <p:spPr>
          <a:xfrm>
            <a:off x="5045893" y="539404"/>
            <a:ext cx="39190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hàng rào: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quanh, che chắn, bảo vệ một khu vực.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22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822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822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5"/>
          <p:cNvSpPr txBox="1">
            <a:spLocks noGrp="1"/>
          </p:cNvSpPr>
          <p:nvPr>
            <p:ph type="title" idx="4294967295"/>
          </p:nvPr>
        </p:nvSpPr>
        <p:spPr>
          <a:xfrm>
            <a:off x="1003962" y="202046"/>
            <a:ext cx="769937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8" name="Google Shape;15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31" y="787646"/>
            <a:ext cx="3986418" cy="315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p15"/>
          <p:cNvSpPr txBox="1"/>
          <p:nvPr/>
        </p:nvSpPr>
        <p:spPr>
          <a:xfrm>
            <a:off x="421090" y="1441282"/>
            <a:ext cx="359552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 cầu</a:t>
            </a:r>
            <a:endParaRPr sz="32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Phân công đọc theo đoạn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Tất cả thành viên đều đọc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Sửa lỗi cho bạn nếu bạn đọc chưa đúng.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50" name="Google Shape;1550;p15"/>
          <p:cNvGrpSpPr/>
          <p:nvPr/>
        </p:nvGrpSpPr>
        <p:grpSpPr>
          <a:xfrm>
            <a:off x="2866877" y="3946870"/>
            <a:ext cx="2165556" cy="1070264"/>
            <a:chOff x="9030183" y="5886213"/>
            <a:chExt cx="2650029" cy="1353895"/>
          </a:xfrm>
        </p:grpSpPr>
        <p:sp>
          <p:nvSpPr>
            <p:cNvPr id="1551" name="Google Shape;1551;p1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7186"/>
                <a:gd name="adj2" fmla="val -38793"/>
              </a:avLst>
            </a:prstGeom>
            <a:solidFill>
              <a:srgbClr val="B2A0C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2" name="Google Shape;1552;p15"/>
            <p:cNvSpPr txBox="1"/>
            <p:nvPr/>
          </p:nvSpPr>
          <p:spPr>
            <a:xfrm>
              <a:off x="9030183" y="6214347"/>
              <a:ext cx="2610478" cy="739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Chúng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ta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nối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tiếp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đoạn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1.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3" name="Google Shape;1553;p15"/>
          <p:cNvGrpSpPr/>
          <p:nvPr/>
        </p:nvGrpSpPr>
        <p:grpSpPr>
          <a:xfrm>
            <a:off x="5619940" y="1743316"/>
            <a:ext cx="2066087" cy="580348"/>
            <a:chOff x="9004929" y="5090876"/>
            <a:chExt cx="2754783" cy="773797"/>
          </a:xfrm>
        </p:grpSpPr>
        <p:sp>
          <p:nvSpPr>
            <p:cNvPr id="1554" name="Google Shape;1554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20204"/>
                <a:gd name="adj2" fmla="val 134076"/>
              </a:avLst>
            </a:prstGeom>
            <a:solidFill>
              <a:srgbClr val="C2D59B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5" name="Google Shape;1555;p15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 đọc </a:t>
              </a:r>
              <a:r>
                <a:rPr lang="en-US" sz="16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 3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56" name="Google Shape;1556;p15"/>
          <p:cNvGrpSpPr/>
          <p:nvPr/>
        </p:nvGrpSpPr>
        <p:grpSpPr>
          <a:xfrm>
            <a:off x="4082870" y="2182144"/>
            <a:ext cx="2066087" cy="580348"/>
            <a:chOff x="9004929" y="5090876"/>
            <a:chExt cx="2754783" cy="773797"/>
          </a:xfrm>
        </p:grpSpPr>
        <p:sp>
          <p:nvSpPr>
            <p:cNvPr id="1557" name="Google Shape;1557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rgbClr val="92CCDC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8" name="Google Shape;1558;p15"/>
            <p:cNvSpPr txBox="1"/>
            <p:nvPr/>
          </p:nvSpPr>
          <p:spPr>
            <a:xfrm>
              <a:off x="9004929" y="5246001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9" name="Google Shape;1559;p15"/>
          <p:cNvGrpSpPr/>
          <p:nvPr/>
        </p:nvGrpSpPr>
        <p:grpSpPr>
          <a:xfrm>
            <a:off x="7127879" y="2193043"/>
            <a:ext cx="2066087" cy="580348"/>
            <a:chOff x="9004929" y="5090876"/>
            <a:chExt cx="2754783" cy="773797"/>
          </a:xfrm>
        </p:grpSpPr>
        <p:sp>
          <p:nvSpPr>
            <p:cNvPr id="1560" name="Google Shape;1560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6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61" name="Google Shape;1561;p15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 đọc </a:t>
              </a:r>
              <a:r>
                <a:rPr lang="en-US" sz="16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 4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562" name="Google Shape;1562;p15" descr="Giải GDCD 9: Dân chủ và kỷ luậ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8072" y="2914294"/>
            <a:ext cx="4167061" cy="21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6"/>
          <p:cNvSpPr/>
          <p:nvPr/>
        </p:nvSpPr>
        <p:spPr>
          <a:xfrm>
            <a:off x="301359" y="1"/>
            <a:ext cx="8603673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68" name="Google Shape;1568;p16"/>
          <p:cNvSpPr/>
          <p:nvPr/>
        </p:nvSpPr>
        <p:spPr>
          <a:xfrm>
            <a:off x="6731628" y="10710"/>
            <a:ext cx="2363409" cy="554318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toàn bài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9" name="Google Shape;1569;p16"/>
          <p:cNvSpPr txBox="1"/>
          <p:nvPr/>
        </p:nvSpPr>
        <p:spPr>
          <a:xfrm>
            <a:off x="517849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0" name="Google Shape;1570;p16"/>
          <p:cNvSpPr txBox="1"/>
          <p:nvPr/>
        </p:nvSpPr>
        <p:spPr>
          <a:xfrm>
            <a:off x="1178384" y="47230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1" name="Google Shape;1571;p16"/>
          <p:cNvSpPr txBox="1"/>
          <p:nvPr/>
        </p:nvSpPr>
        <p:spPr>
          <a:xfrm>
            <a:off x="184136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2" name="Google Shape;1572;p16"/>
          <p:cNvSpPr txBox="1"/>
          <p:nvPr/>
        </p:nvSpPr>
        <p:spPr>
          <a:xfrm>
            <a:off x="1840907" y="1691384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3" name="Google Shape;1573;p16"/>
          <p:cNvSpPr txBox="1"/>
          <p:nvPr/>
        </p:nvSpPr>
        <p:spPr>
          <a:xfrm>
            <a:off x="1812904" y="3447257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4" name="Google Shape;1574;p16"/>
          <p:cNvSpPr txBox="1"/>
          <p:nvPr/>
        </p:nvSpPr>
        <p:spPr>
          <a:xfrm>
            <a:off x="5161309" y="2673829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5" name="Google Shape;1575;p16"/>
          <p:cNvSpPr/>
          <p:nvPr/>
        </p:nvSpPr>
        <p:spPr>
          <a:xfrm>
            <a:off x="1868624" y="810560"/>
            <a:ext cx="2478488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6" name="Google Shape;1576;p16"/>
          <p:cNvSpPr/>
          <p:nvPr/>
        </p:nvSpPr>
        <p:spPr>
          <a:xfrm>
            <a:off x="1877724" y="3555880"/>
            <a:ext cx="2452202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7" name="Google Shape;1577;p16"/>
          <p:cNvSpPr/>
          <p:nvPr/>
        </p:nvSpPr>
        <p:spPr>
          <a:xfrm>
            <a:off x="521398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8" name="Google Shape;1578;p16"/>
          <p:cNvSpPr/>
          <p:nvPr/>
        </p:nvSpPr>
        <p:spPr>
          <a:xfrm>
            <a:off x="518836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9" name="Google Shape;1579;p16"/>
          <p:cNvSpPr/>
          <p:nvPr/>
        </p:nvSpPr>
        <p:spPr>
          <a:xfrm>
            <a:off x="106953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0" name="Google Shape;1580;p16"/>
          <p:cNvSpPr/>
          <p:nvPr/>
        </p:nvSpPr>
        <p:spPr>
          <a:xfrm>
            <a:off x="105764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Google Shape;1581;p16"/>
          <p:cNvSpPr/>
          <p:nvPr/>
        </p:nvSpPr>
        <p:spPr>
          <a:xfrm>
            <a:off x="443888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2" name="Google Shape;1582;p16"/>
          <p:cNvSpPr/>
          <p:nvPr/>
        </p:nvSpPr>
        <p:spPr>
          <a:xfrm>
            <a:off x="437635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7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588" name="Google Shape;1588;p1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90" name="Google Shape;15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19" y="1007465"/>
            <a:ext cx="5950436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17"/>
          <p:cNvSpPr txBox="1"/>
          <p:nvPr/>
        </p:nvSpPr>
        <p:spPr>
          <a:xfrm>
            <a:off x="1445368" y="18724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2: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CÂU HỎI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92" name="Google Shape;159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8"/>
          <p:cNvSpPr/>
          <p:nvPr/>
        </p:nvSpPr>
        <p:spPr>
          <a:xfrm>
            <a:off x="914025" y="1061241"/>
            <a:ext cx="3384843" cy="357013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99" name="Google Shape;15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245" y="2044848"/>
            <a:ext cx="2866756" cy="319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8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viết thư cho bố vào dịp nào?</a:t>
            </a:r>
            <a:endParaRPr sz="2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02" name="Google Shape;1602;p18"/>
          <p:cNvCxnSpPr/>
          <p:nvPr/>
        </p:nvCxnSpPr>
        <p:spPr>
          <a:xfrm>
            <a:off x="4922341" y="605645"/>
            <a:ext cx="12053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3" name="Google Shape;1603;p18"/>
          <p:cNvSpPr txBox="1"/>
          <p:nvPr/>
        </p:nvSpPr>
        <p:spPr>
          <a:xfrm>
            <a:off x="886776" y="941514"/>
            <a:ext cx="35196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4" name="Google Shape;1604;p18"/>
          <p:cNvSpPr txBox="1"/>
          <p:nvPr/>
        </p:nvSpPr>
        <p:spPr>
          <a:xfrm>
            <a:off x="886317" y="2039864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5" name="Google Shape;1605;p18"/>
          <p:cNvSpPr/>
          <p:nvPr/>
        </p:nvSpPr>
        <p:spPr>
          <a:xfrm>
            <a:off x="114935" y="95164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6" name="Google Shape;1606;p18"/>
          <p:cNvSpPr/>
          <p:nvPr/>
        </p:nvSpPr>
        <p:spPr>
          <a:xfrm>
            <a:off x="4922341" y="1120616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" name="Google Shape;1607;p18"/>
          <p:cNvSpPr/>
          <p:nvPr/>
        </p:nvSpPr>
        <p:spPr>
          <a:xfrm>
            <a:off x="6277245" y="1824442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08" name="Google Shape;1608;p18"/>
          <p:cNvSpPr/>
          <p:nvPr/>
        </p:nvSpPr>
        <p:spPr>
          <a:xfrm>
            <a:off x="4579265" y="2303884"/>
            <a:ext cx="4042229" cy="11162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dịp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gần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9"/>
          <p:cNvSpPr/>
          <p:nvPr/>
        </p:nvSpPr>
        <p:spPr>
          <a:xfrm>
            <a:off x="709496" y="1046170"/>
            <a:ext cx="3043107" cy="227058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14" name="Google Shape;16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245" y="2044848"/>
            <a:ext cx="2866756" cy="319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9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1617" name="Google Shape;1617;p19"/>
          <p:cNvCxnSpPr/>
          <p:nvPr/>
        </p:nvCxnSpPr>
        <p:spPr>
          <a:xfrm>
            <a:off x="2476024" y="593773"/>
            <a:ext cx="412434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8" name="Google Shape;1618;p19"/>
          <p:cNvSpPr/>
          <p:nvPr/>
        </p:nvSpPr>
        <p:spPr>
          <a:xfrm>
            <a:off x="4922341" y="954366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9" name="Google Shape;1619;p19"/>
          <p:cNvSpPr/>
          <p:nvPr/>
        </p:nvSpPr>
        <p:spPr>
          <a:xfrm>
            <a:off x="6277245" y="1604274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20" name="Google Shape;1620;p19"/>
          <p:cNvSpPr/>
          <p:nvPr/>
        </p:nvSpPr>
        <p:spPr>
          <a:xfrm>
            <a:off x="4369873" y="2045085"/>
            <a:ext cx="4358491" cy="11162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1" name="Google Shape;1621;p19"/>
          <p:cNvSpPr txBox="1"/>
          <p:nvPr/>
        </p:nvSpPr>
        <p:spPr>
          <a:xfrm>
            <a:off x="851995" y="984118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2" name="Google Shape;1622;p19"/>
          <p:cNvSpPr/>
          <p:nvPr/>
        </p:nvSpPr>
        <p:spPr>
          <a:xfrm>
            <a:off x="9" y="993502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3" name="Google Shape;1623;p19" descr="Chọn Lọc 99+ hình ảnh chú bộ đội đứng gác nghiêm trang nhấ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0981" y="3259711"/>
            <a:ext cx="2545524" cy="179861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24" name="Google Shape;1624;p19"/>
          <p:cNvPicPr preferRelativeResize="0"/>
          <p:nvPr/>
        </p:nvPicPr>
        <p:blipFill rotWithShape="1">
          <a:blip r:embed="rId6">
            <a:alphaModFix/>
          </a:blip>
          <a:srcRect l="47741"/>
          <a:stretch/>
        </p:blipFill>
        <p:spPr>
          <a:xfrm>
            <a:off x="3752596" y="3259711"/>
            <a:ext cx="2406649" cy="178299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0"/>
          <p:cNvSpPr/>
          <p:nvPr/>
        </p:nvSpPr>
        <p:spPr>
          <a:xfrm>
            <a:off x="5686511" y="137660"/>
            <a:ext cx="3089354" cy="22869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30" name="Google Shape;16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20"/>
          <p:cNvSpPr txBox="1"/>
          <p:nvPr/>
        </p:nvSpPr>
        <p:spPr>
          <a:xfrm>
            <a:off x="174171" y="29037"/>
            <a:ext cx="4748170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1372117" y="1281125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2840758" y="2030721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167252" y="2576946"/>
            <a:ext cx="8739242" cy="24344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5" name="Google Shape;1635;p20"/>
          <p:cNvSpPr txBox="1"/>
          <p:nvPr/>
        </p:nvSpPr>
        <p:spPr>
          <a:xfrm>
            <a:off x="5621689" y="29028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4866436" y="40912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7" name="Google Shape;1637;p20" descr="Bánh chưng: Hình ảnh, vector và ảnh có sẵn | Shutterstock"/>
          <p:cNvPicPr preferRelativeResize="0"/>
          <p:nvPr/>
        </p:nvPicPr>
        <p:blipFill rotWithShape="1">
          <a:blip r:embed="rId4">
            <a:alphaModFix/>
          </a:blip>
          <a:srcRect b="9337"/>
          <a:stretch/>
        </p:blipFill>
        <p:spPr>
          <a:xfrm>
            <a:off x="476014" y="2471532"/>
            <a:ext cx="2592227" cy="21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20" descr="Vẽ bó hoa đẹp thế nào nhanh chóng đơn giản và đẹp nhất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039" y="2471533"/>
            <a:ext cx="2122472" cy="21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20" descr="Nhân dịp năm mới bạn Linh đã viết thư cho ông bà của mình để thăm"/>
          <p:cNvPicPr preferRelativeResize="0"/>
          <p:nvPr/>
        </p:nvPicPr>
        <p:blipFill rotWithShape="1">
          <a:blip r:embed="rId6">
            <a:alphaModFix/>
          </a:blip>
          <a:srcRect l="15553" t="13871" r="25101" b="9547"/>
          <a:stretch/>
        </p:blipFill>
        <p:spPr>
          <a:xfrm rot="787817">
            <a:off x="6954508" y="2572360"/>
            <a:ext cx="1436415" cy="1856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0" name="Google Shape;1640;p20"/>
          <p:cNvCxnSpPr/>
          <p:nvPr/>
        </p:nvCxnSpPr>
        <p:spPr>
          <a:xfrm>
            <a:off x="1919707" y="593773"/>
            <a:ext cx="224853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1" name="Google Shape;1641;p20"/>
          <p:cNvSpPr/>
          <p:nvPr/>
        </p:nvSpPr>
        <p:spPr>
          <a:xfrm>
            <a:off x="738774" y="4511170"/>
            <a:ext cx="19143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4199207" y="4503211"/>
            <a:ext cx="9364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32530" y="4503778"/>
            <a:ext cx="8803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7232524" y="4587619"/>
            <a:ext cx="365259" cy="37724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45" name="Google Shape;164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040" y="826670"/>
            <a:ext cx="5116907" cy="17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21"/>
          <p:cNvSpPr/>
          <p:nvPr/>
        </p:nvSpPr>
        <p:spPr>
          <a:xfrm>
            <a:off x="5792152" y="827281"/>
            <a:ext cx="3043107" cy="188872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51" name="Google Shape;16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5944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1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1653" name="Google Shape;1653;p21"/>
          <p:cNvCxnSpPr/>
          <p:nvPr/>
        </p:nvCxnSpPr>
        <p:spPr>
          <a:xfrm>
            <a:off x="1983188" y="593773"/>
            <a:ext cx="461719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4" name="Google Shape;1654;p21"/>
          <p:cNvSpPr/>
          <p:nvPr/>
        </p:nvSpPr>
        <p:spPr>
          <a:xfrm>
            <a:off x="1789754" y="1545761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5" name="Google Shape;1655;p21"/>
          <p:cNvSpPr/>
          <p:nvPr/>
        </p:nvSpPr>
        <p:spPr>
          <a:xfrm>
            <a:off x="3245630" y="2275193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56" name="Google Shape;1656;p21"/>
          <p:cNvSpPr/>
          <p:nvPr/>
        </p:nvSpPr>
        <p:spPr>
          <a:xfrm>
            <a:off x="81615" y="2780698"/>
            <a:ext cx="8212832" cy="20050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E36C0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7" name="Google Shape;1657;p21"/>
          <p:cNvSpPr txBox="1"/>
          <p:nvPr/>
        </p:nvSpPr>
        <p:spPr>
          <a:xfrm>
            <a:off x="5921254" y="832348"/>
            <a:ext cx="3519653" cy="193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21"/>
          <p:cNvSpPr/>
          <p:nvPr/>
        </p:nvSpPr>
        <p:spPr>
          <a:xfrm>
            <a:off x="4954519" y="764265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0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9" name="Google Shape;1659;p21"/>
          <p:cNvSpPr txBox="1"/>
          <p:nvPr/>
        </p:nvSpPr>
        <p:spPr>
          <a:xfrm>
            <a:off x="333619" y="2906064"/>
            <a:ext cx="734746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eriod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quê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0" name="Google Shape;1660;p21"/>
          <p:cNvSpPr/>
          <p:nvPr/>
        </p:nvSpPr>
        <p:spPr>
          <a:xfrm>
            <a:off x="333613" y="3091328"/>
            <a:ext cx="365259" cy="37724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61" name="Google Shape;1661;p21" descr="Thi 'Biển, đảo Tổ quốc và chiến sỹ Hải quân' được ra thăm Trường 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592" y="593773"/>
            <a:ext cx="3646704" cy="273136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6" name="Google Shape;1666;p22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667" name="Google Shape;1667;p22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69" name="Google Shape;16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19" y="1007465"/>
            <a:ext cx="5950436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22"/>
          <p:cNvSpPr txBox="1"/>
          <p:nvPr/>
        </p:nvSpPr>
        <p:spPr>
          <a:xfrm>
            <a:off x="1326625" y="15399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ĐỌC LẠI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1" name="Google Shape;16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23"/>
          <p:cNvSpPr/>
          <p:nvPr/>
        </p:nvSpPr>
        <p:spPr>
          <a:xfrm>
            <a:off x="83127" y="1"/>
            <a:ext cx="8988155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8" name="Google Shape;1678;p23"/>
          <p:cNvSpPr txBox="1"/>
          <p:nvPr/>
        </p:nvSpPr>
        <p:spPr>
          <a:xfrm>
            <a:off x="534474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9" name="Google Shape;1679;p23"/>
          <p:cNvSpPr txBox="1"/>
          <p:nvPr/>
        </p:nvSpPr>
        <p:spPr>
          <a:xfrm>
            <a:off x="1344634" y="47230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0" name="Google Shape;1680;p23"/>
          <p:cNvSpPr txBox="1"/>
          <p:nvPr/>
        </p:nvSpPr>
        <p:spPr>
          <a:xfrm>
            <a:off x="200761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1" name="Google Shape;1681;p23"/>
          <p:cNvSpPr txBox="1"/>
          <p:nvPr/>
        </p:nvSpPr>
        <p:spPr>
          <a:xfrm>
            <a:off x="2007157" y="1691384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2" name="Google Shape;1682;p23"/>
          <p:cNvSpPr txBox="1"/>
          <p:nvPr/>
        </p:nvSpPr>
        <p:spPr>
          <a:xfrm>
            <a:off x="1979154" y="3447257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3" name="Google Shape;1683;p23"/>
          <p:cNvSpPr txBox="1"/>
          <p:nvPr/>
        </p:nvSpPr>
        <p:spPr>
          <a:xfrm>
            <a:off x="5327559" y="2673829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4" name="Google Shape;1684;p23"/>
          <p:cNvSpPr/>
          <p:nvPr/>
        </p:nvSpPr>
        <p:spPr>
          <a:xfrm>
            <a:off x="2034874" y="810560"/>
            <a:ext cx="2369327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5" name="Google Shape;1685;p23"/>
          <p:cNvSpPr/>
          <p:nvPr/>
        </p:nvSpPr>
        <p:spPr>
          <a:xfrm>
            <a:off x="2043974" y="3555880"/>
            <a:ext cx="2349907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6" name="Google Shape;1686;p23"/>
          <p:cNvSpPr/>
          <p:nvPr/>
        </p:nvSpPr>
        <p:spPr>
          <a:xfrm>
            <a:off x="538023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7" name="Google Shape;1687;p23"/>
          <p:cNvSpPr/>
          <p:nvPr/>
        </p:nvSpPr>
        <p:spPr>
          <a:xfrm>
            <a:off x="535461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8" name="Google Shape;1688;p23"/>
          <p:cNvSpPr/>
          <p:nvPr/>
        </p:nvSpPr>
        <p:spPr>
          <a:xfrm>
            <a:off x="123578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9" name="Google Shape;1689;p23"/>
          <p:cNvSpPr/>
          <p:nvPr/>
        </p:nvSpPr>
        <p:spPr>
          <a:xfrm>
            <a:off x="122389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0" name="Google Shape;1690;p23"/>
          <p:cNvSpPr/>
          <p:nvPr/>
        </p:nvSpPr>
        <p:spPr>
          <a:xfrm>
            <a:off x="460513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1" name="Google Shape;1691;p23"/>
          <p:cNvSpPr/>
          <p:nvPr/>
        </p:nvSpPr>
        <p:spPr>
          <a:xfrm>
            <a:off x="454260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92" name="Google Shape;1692;p23"/>
          <p:cNvCxnSpPr/>
          <p:nvPr/>
        </p:nvCxnSpPr>
        <p:spPr>
          <a:xfrm>
            <a:off x="2926878" y="1162615"/>
            <a:ext cx="88032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3" name="Google Shape;1693;p23"/>
          <p:cNvCxnSpPr/>
          <p:nvPr/>
        </p:nvCxnSpPr>
        <p:spPr>
          <a:xfrm>
            <a:off x="2559993" y="1544768"/>
            <a:ext cx="65954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4" name="Google Shape;1694;p23"/>
          <p:cNvCxnSpPr/>
          <p:nvPr/>
        </p:nvCxnSpPr>
        <p:spPr>
          <a:xfrm>
            <a:off x="3574549" y="2915521"/>
            <a:ext cx="60711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5" name="Google Shape;1695;p23"/>
          <p:cNvCxnSpPr/>
          <p:nvPr/>
        </p:nvCxnSpPr>
        <p:spPr>
          <a:xfrm>
            <a:off x="3159293" y="3884429"/>
            <a:ext cx="57968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6" name="Google Shape;1696;p23"/>
          <p:cNvCxnSpPr/>
          <p:nvPr/>
        </p:nvCxnSpPr>
        <p:spPr>
          <a:xfrm>
            <a:off x="3390788" y="4265045"/>
            <a:ext cx="51965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7" name="Google Shape;1697;p23"/>
          <p:cNvCxnSpPr/>
          <p:nvPr/>
        </p:nvCxnSpPr>
        <p:spPr>
          <a:xfrm>
            <a:off x="6827560" y="1162615"/>
            <a:ext cx="84389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8" name="Google Shape;1698;p23"/>
          <p:cNvCxnSpPr/>
          <p:nvPr/>
        </p:nvCxnSpPr>
        <p:spPr>
          <a:xfrm>
            <a:off x="6769789" y="1968157"/>
            <a:ext cx="100854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9" name="Google Shape;1699;p23"/>
          <p:cNvCxnSpPr/>
          <p:nvPr/>
        </p:nvCxnSpPr>
        <p:spPr>
          <a:xfrm>
            <a:off x="5442770" y="4324420"/>
            <a:ext cx="67301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0" name="Google Shape;1700;p23"/>
          <p:cNvCxnSpPr/>
          <p:nvPr/>
        </p:nvCxnSpPr>
        <p:spPr>
          <a:xfrm>
            <a:off x="6498553" y="4324243"/>
            <a:ext cx="67301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01" name="Google Shape;1701;p23"/>
          <p:cNvGrpSpPr/>
          <p:nvPr/>
        </p:nvGrpSpPr>
        <p:grpSpPr>
          <a:xfrm>
            <a:off x="60114" y="1301089"/>
            <a:ext cx="1571471" cy="2541321"/>
            <a:chOff x="7634023" y="4151199"/>
            <a:chExt cx="4066143" cy="3628655"/>
          </a:xfrm>
        </p:grpSpPr>
        <p:sp>
          <p:nvSpPr>
            <p:cNvPr id="1702" name="Google Shape;1702;p23"/>
            <p:cNvSpPr/>
            <p:nvPr/>
          </p:nvSpPr>
          <p:spPr>
            <a:xfrm>
              <a:off x="7634023" y="4151199"/>
              <a:ext cx="4066143" cy="3628655"/>
            </a:xfrm>
            <a:prstGeom prst="wedgeEllipseCallout">
              <a:avLst>
                <a:gd name="adj1" fmla="val 70401"/>
                <a:gd name="adj2" fmla="val -49178"/>
              </a:avLst>
            </a:prstGeom>
            <a:solidFill>
              <a:srgbClr val="EEDBC7"/>
            </a:solidFill>
            <a:ln w="25400" cap="flat" cmpd="sng">
              <a:solidFill>
                <a:srgbClr val="CD92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3" name="Google Shape;1703;p23"/>
            <p:cNvSpPr txBox="1"/>
            <p:nvPr/>
          </p:nvSpPr>
          <p:spPr>
            <a:xfrm>
              <a:off x="7830521" y="4463961"/>
              <a:ext cx="3673142" cy="276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 bài thơ với giọng nhẹ nhàng, trìu mến.</a:t>
              </a: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13" y="-11667"/>
            <a:ext cx="2000250" cy="139863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22787" y="1602297"/>
            <a:ext cx="675837" cy="18127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357475" y="2028280"/>
            <a:ext cx="1082521" cy="25573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23241" y="2670781"/>
            <a:ext cx="1235717" cy="35830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046048" y="2936624"/>
            <a:ext cx="1451441" cy="3429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449651" y="1699468"/>
            <a:ext cx="843839" cy="221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154133" y="3708472"/>
            <a:ext cx="3129992" cy="1443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001953" y="1526273"/>
            <a:ext cx="229844" cy="175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980958" y="2237488"/>
            <a:ext cx="431594" cy="328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258216" y="1419934"/>
            <a:ext cx="431594" cy="328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008401" y="1552718"/>
            <a:ext cx="431594" cy="328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318626" y="1598740"/>
            <a:ext cx="310775" cy="2367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52" y="1394249"/>
            <a:ext cx="1357949" cy="59749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6672" y="3636839"/>
            <a:ext cx="1456193" cy="118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73" y="672066"/>
            <a:ext cx="726433" cy="66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64268" y="20235"/>
            <a:ext cx="378882" cy="37888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57" y="3734979"/>
            <a:ext cx="1168196" cy="87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812889" y="1849969"/>
            <a:ext cx="431594" cy="3287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224198" y="3922367"/>
            <a:ext cx="431594" cy="3287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644909" y="3960068"/>
            <a:ext cx="431594" cy="3287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792604" y="3757968"/>
            <a:ext cx="431594" cy="328799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63498" y="179134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6362525" y="1006906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462813" y="1086970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22920" y="42822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rId37" action="ppaction://hlinksldjump"/>
          </p:cNvPr>
          <p:cNvSpPr/>
          <p:nvPr/>
        </p:nvSpPr>
        <p:spPr>
          <a:xfrm>
            <a:off x="2719822" y="2211031"/>
            <a:ext cx="5260181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54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286930" y="1998896"/>
            <a:ext cx="6355175" cy="2796035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Mỗi bèo sen là một câu hỏi, các bạn có thể giúp mình trả lời các câu hỏi để mình  đi học đúng giờ được </a:t>
            </a:r>
            <a:r>
              <a:rPr lang="en-US" sz="24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24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8841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9969 C -0.09201 0.09135 -0.09045 0.08086 -0.09861 0.07592 C -0.10503 0.06419 -0.11285 0.05802 -0.12135 0.05555 C -0.12483 0.05277 -0.12899 0.05061 -0.13281 0.04969 C -0.13472 0.04845 -0.13646 0.04753 -0.13854 0.0466 C -0.13976 0.04598 -0.14201 0.04475 -0.14201 0.04506 C -0.15746 0.04537 -0.16389 0.04413 -0.17621 0.05185 C -0.17899 0.05555 -0.1816 0.05895 -0.18437 0.06203 C -0.19045 0.08117 -0.19861 0.09815 -0.20174 0.12006 C -0.2026 0.12623 -0.20503 0.13395 -0.20521 0.14074 C -0.20521 0.14969 -0.20521 0.15895 -0.20521 0.16821 " pathEditMode="relative" rAng="0" ptsTypes="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3629" y="178128"/>
            <a:ext cx="2215243" cy="161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752" y="3086100"/>
            <a:ext cx="194891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8479" y="3235433"/>
            <a:ext cx="1851660" cy="205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1" name="Google Shape;1711;p24"/>
          <p:cNvGrpSpPr/>
          <p:nvPr/>
        </p:nvGrpSpPr>
        <p:grpSpPr>
          <a:xfrm>
            <a:off x="2505693" y="1128155"/>
            <a:ext cx="3049607" cy="1603168"/>
            <a:chOff x="7693569" y="4972525"/>
            <a:chExt cx="4066143" cy="2137558"/>
          </a:xfrm>
        </p:grpSpPr>
        <p:sp>
          <p:nvSpPr>
            <p:cNvPr id="1712" name="Google Shape;1712;p24"/>
            <p:cNvSpPr/>
            <p:nvPr/>
          </p:nvSpPr>
          <p:spPr>
            <a:xfrm>
              <a:off x="7693569" y="4972525"/>
              <a:ext cx="4066143" cy="2137558"/>
            </a:xfrm>
            <a:prstGeom prst="wedgeEllipseCallout">
              <a:avLst>
                <a:gd name="adj1" fmla="val 70401"/>
                <a:gd name="adj2" fmla="val -49178"/>
              </a:avLst>
            </a:prstGeom>
            <a:solidFill>
              <a:srgbClr val="FDE9D8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3" name="Google Shape;1713;p24"/>
            <p:cNvSpPr txBox="1"/>
            <p:nvPr/>
          </p:nvSpPr>
          <p:spPr>
            <a:xfrm>
              <a:off x="7890069" y="5311593"/>
              <a:ext cx="3673142" cy="1272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thơ cho em biết điều gì?</a:t>
              </a:r>
              <a:endParaRPr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714" name="Google Shape;1714;p24"/>
          <p:cNvSpPr/>
          <p:nvPr/>
        </p:nvSpPr>
        <p:spPr>
          <a:xfrm>
            <a:off x="1623499" y="2955471"/>
            <a:ext cx="5764979" cy="15927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 nói về tình cảm của một bạn nhỏ dành cho bố là bộ đội hải quân đang canh giữ nơi đảo xa.</a:t>
            </a:r>
            <a:endParaRPr sz="2800" b="1" i="0" u="none" strike="noStrike" cap="none" dirty="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25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20" name="Google Shape;1720;p25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1" name="Google Shape;1721;p25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22" name="Google Shape;17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7750"/>
            <a:ext cx="7362702" cy="18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25"/>
          <p:cNvSpPr txBox="1"/>
          <p:nvPr/>
        </p:nvSpPr>
        <p:spPr>
          <a:xfrm>
            <a:off x="-127165" y="547648"/>
            <a:ext cx="6956649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VĂN 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 ĐỌC</a:t>
            </a:r>
            <a:endParaRPr sz="32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4" name="Google Shape;17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26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31" name="Google Shape;1731;p26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33" name="Google Shape;173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5574" y="2628929"/>
            <a:ext cx="1911870" cy="2413779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26"/>
          <p:cNvSpPr/>
          <p:nvPr/>
        </p:nvSpPr>
        <p:spPr>
          <a:xfrm>
            <a:off x="273132" y="225633"/>
            <a:ext cx="8645237" cy="48466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36" name="Google Shape;1736;p26"/>
          <p:cNvSpPr txBox="1"/>
          <p:nvPr/>
        </p:nvSpPr>
        <p:spPr>
          <a:xfrm>
            <a:off x="488139" y="363050"/>
            <a:ext cx="881149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7" name="Google Shape;1737;p26"/>
          <p:cNvSpPr txBox="1"/>
          <p:nvPr/>
        </p:nvSpPr>
        <p:spPr>
          <a:xfrm>
            <a:off x="344455" y="2877084"/>
            <a:ext cx="81021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 lời bạn nhỏ, nói một câu thể hiện tình cảm đối với bố.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38" name="Google Shape;1738;p26"/>
          <p:cNvGrpSpPr/>
          <p:nvPr/>
        </p:nvGrpSpPr>
        <p:grpSpPr>
          <a:xfrm>
            <a:off x="1932098" y="1335328"/>
            <a:ext cx="5500941" cy="1360373"/>
            <a:chOff x="1282843" y="2048221"/>
            <a:chExt cx="4125706" cy="1360373"/>
          </a:xfrm>
        </p:grpSpPr>
        <p:grpSp>
          <p:nvGrpSpPr>
            <p:cNvPr id="1739" name="Google Shape;1739;p26"/>
            <p:cNvGrpSpPr/>
            <p:nvPr/>
          </p:nvGrpSpPr>
          <p:grpSpPr>
            <a:xfrm>
              <a:off x="2962973" y="2048221"/>
              <a:ext cx="770796" cy="511505"/>
              <a:chOff x="2422730" y="2381604"/>
              <a:chExt cx="770796" cy="511505"/>
            </a:xfrm>
          </p:grpSpPr>
          <p:sp>
            <p:nvSpPr>
              <p:cNvPr id="1740" name="Google Shape;1740;p26"/>
              <p:cNvSpPr/>
              <p:nvPr/>
            </p:nvSpPr>
            <p:spPr>
              <a:xfrm>
                <a:off x="2422730" y="2381604"/>
                <a:ext cx="770796" cy="51150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1" name="Google Shape;1741;p26"/>
              <p:cNvSpPr txBox="1"/>
              <p:nvPr/>
            </p:nvSpPr>
            <p:spPr>
              <a:xfrm>
                <a:off x="2623462" y="2405768"/>
                <a:ext cx="3693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bố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2962973" y="2865309"/>
              <a:ext cx="770796" cy="499295"/>
              <a:chOff x="2422730" y="2381604"/>
              <a:chExt cx="770796" cy="499295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2422730" y="2381604"/>
                <a:ext cx="770796" cy="4992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4" name="Google Shape;1744;p26"/>
              <p:cNvSpPr txBox="1"/>
              <p:nvPr/>
            </p:nvSpPr>
            <p:spPr>
              <a:xfrm>
                <a:off x="2572367" y="2405768"/>
                <a:ext cx="47152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con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45" name="Google Shape;1745;p26"/>
            <p:cNvGrpSpPr/>
            <p:nvPr/>
          </p:nvGrpSpPr>
          <p:grpSpPr>
            <a:xfrm>
              <a:off x="1282843" y="2080113"/>
              <a:ext cx="1118831" cy="593351"/>
              <a:chOff x="619482" y="2057957"/>
              <a:chExt cx="1118831" cy="593351"/>
            </a:xfrm>
          </p:grpSpPr>
          <p:sp>
            <p:nvSpPr>
              <p:cNvPr id="1746" name="Google Shape;1746;p26"/>
              <p:cNvSpPr/>
              <p:nvPr/>
            </p:nvSpPr>
            <p:spPr>
              <a:xfrm>
                <a:off x="619482" y="2057957"/>
                <a:ext cx="1118831" cy="593351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7" name="Google Shape;1747;p26"/>
              <p:cNvSpPr txBox="1"/>
              <p:nvPr/>
            </p:nvSpPr>
            <p:spPr>
              <a:xfrm>
                <a:off x="753289" y="2075906"/>
                <a:ext cx="8334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giữ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đảo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48" name="Google Shape;1748;p26"/>
            <p:cNvGrpSpPr/>
            <p:nvPr/>
          </p:nvGrpSpPr>
          <p:grpSpPr>
            <a:xfrm>
              <a:off x="1282843" y="2874900"/>
              <a:ext cx="1118831" cy="533694"/>
              <a:chOff x="619482" y="2057957"/>
              <a:chExt cx="1118831" cy="533694"/>
            </a:xfrm>
          </p:grpSpPr>
          <p:sp>
            <p:nvSpPr>
              <p:cNvPr id="1749" name="Google Shape;1749;p26"/>
              <p:cNvSpPr/>
              <p:nvPr/>
            </p:nvSpPr>
            <p:spPr>
              <a:xfrm>
                <a:off x="619482" y="2057957"/>
                <a:ext cx="1118831" cy="533694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0" name="Google Shape;1750;p26"/>
              <p:cNvSpPr txBox="1"/>
              <p:nvPr/>
            </p:nvSpPr>
            <p:spPr>
              <a:xfrm>
                <a:off x="756184" y="2087781"/>
                <a:ext cx="84542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51" name="Google Shape;1751;p26"/>
            <p:cNvGrpSpPr/>
            <p:nvPr/>
          </p:nvGrpSpPr>
          <p:grpSpPr>
            <a:xfrm>
              <a:off x="4289718" y="2072384"/>
              <a:ext cx="1118831" cy="601079"/>
              <a:chOff x="619482" y="2057957"/>
              <a:chExt cx="1118831" cy="601079"/>
            </a:xfrm>
          </p:grpSpPr>
          <p:sp>
            <p:nvSpPr>
              <p:cNvPr id="1752" name="Google Shape;1752;p26"/>
              <p:cNvSpPr/>
              <p:nvPr/>
            </p:nvSpPr>
            <p:spPr>
              <a:xfrm>
                <a:off x="619482" y="2057957"/>
                <a:ext cx="1118831" cy="601079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3" name="Google Shape;1753;p26"/>
              <p:cNvSpPr txBox="1"/>
              <p:nvPr/>
            </p:nvSpPr>
            <p:spPr>
              <a:xfrm>
                <a:off x="776623" y="2087781"/>
                <a:ext cx="8045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gửi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54" name="Google Shape;1754;p26"/>
            <p:cNvGrpSpPr/>
            <p:nvPr/>
          </p:nvGrpSpPr>
          <p:grpSpPr>
            <a:xfrm>
              <a:off x="4289716" y="2873116"/>
              <a:ext cx="1118831" cy="535477"/>
              <a:chOff x="619482" y="2057957"/>
              <a:chExt cx="1118831" cy="535477"/>
            </a:xfrm>
          </p:grpSpPr>
          <p:sp>
            <p:nvSpPr>
              <p:cNvPr id="1755" name="Google Shape;1755;p26"/>
              <p:cNvSpPr/>
              <p:nvPr/>
            </p:nvSpPr>
            <p:spPr>
              <a:xfrm>
                <a:off x="619482" y="2057957"/>
                <a:ext cx="1118831" cy="535477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6" name="Google Shape;1756;p26"/>
              <p:cNvSpPr txBox="1"/>
              <p:nvPr/>
            </p:nvSpPr>
            <p:spPr>
              <a:xfrm>
                <a:off x="765203" y="2087781"/>
                <a:ext cx="82739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giữ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trời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cxnSp>
        <p:nvCxnSpPr>
          <p:cNvPr id="1757" name="Google Shape;1757;p26"/>
          <p:cNvCxnSpPr>
            <a:stCxn id="1740" idx="2"/>
            <a:endCxn id="1746" idx="3"/>
          </p:cNvCxnSpPr>
          <p:nvPr/>
        </p:nvCxnSpPr>
        <p:spPr>
          <a:xfrm flipH="1">
            <a:off x="3423771" y="1591081"/>
            <a:ext cx="748500" cy="7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58" name="Google Shape;1758;p26"/>
          <p:cNvCxnSpPr>
            <a:stCxn id="1740" idx="6"/>
            <a:endCxn id="1755" idx="1"/>
          </p:cNvCxnSpPr>
          <p:nvPr/>
        </p:nvCxnSpPr>
        <p:spPr>
          <a:xfrm>
            <a:off x="5199999" y="1591081"/>
            <a:ext cx="741300" cy="83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59" name="Google Shape;1759;p26"/>
          <p:cNvCxnSpPr/>
          <p:nvPr/>
        </p:nvCxnSpPr>
        <p:spPr>
          <a:xfrm flipH="1">
            <a:off x="3416737" y="2390804"/>
            <a:ext cx="748399" cy="3527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0" name="Google Shape;1760;p26"/>
          <p:cNvCxnSpPr>
            <a:stCxn id="1743" idx="6"/>
            <a:endCxn id="1752" idx="1"/>
          </p:cNvCxnSpPr>
          <p:nvPr/>
        </p:nvCxnSpPr>
        <p:spPr>
          <a:xfrm rot="10800000" flipH="1">
            <a:off x="5199999" y="1660163"/>
            <a:ext cx="741300" cy="741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61" name="Google Shape;1761;p26"/>
          <p:cNvSpPr/>
          <p:nvPr/>
        </p:nvSpPr>
        <p:spPr>
          <a:xfrm>
            <a:off x="2423794" y="3532997"/>
            <a:ext cx="6233315" cy="605641"/>
          </a:xfrm>
          <a:prstGeom prst="wedgeRoundRectCallout">
            <a:avLst>
              <a:gd name="adj1" fmla="val -56640"/>
              <a:gd name="adj2" fmla="val 35134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yêu bố nhiều! Bố nhớ giữ gìn sức khỏe nhé!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2" name="Google Shape;1762;p26"/>
          <p:cNvPicPr preferRelativeResize="0"/>
          <p:nvPr/>
        </p:nvPicPr>
        <p:blipFill rotWithShape="1">
          <a:blip r:embed="rId5">
            <a:alphaModFix/>
          </a:blip>
          <a:srcRect l="4173" t="34305" r="74043" b="27209"/>
          <a:stretch/>
        </p:blipFill>
        <p:spPr>
          <a:xfrm>
            <a:off x="460808" y="3578170"/>
            <a:ext cx="1543792" cy="116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26"/>
          <p:cNvSpPr/>
          <p:nvPr/>
        </p:nvSpPr>
        <p:spPr>
          <a:xfrm>
            <a:off x="2423794" y="4200834"/>
            <a:ext cx="6233315" cy="605641"/>
          </a:xfrm>
          <a:prstGeom prst="wedgeRoundRectCallout">
            <a:avLst>
              <a:gd name="adj1" fmla="val -56480"/>
              <a:gd name="adj2" fmla="val -48562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mong bố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sớm </a:t>
            </a:r>
            <a:r>
              <a:rPr lang="en-US" sz="2400" b="0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 </a:t>
            </a: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 con!</a:t>
            </a:r>
            <a:endParaRPr sz="2400" b="0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64" name="Google Shape;1764;p26"/>
          <p:cNvCxnSpPr/>
          <p:nvPr/>
        </p:nvCxnSpPr>
        <p:spPr>
          <a:xfrm>
            <a:off x="2821210" y="754801"/>
            <a:ext cx="21111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5" name="Google Shape;1765;p26"/>
          <p:cNvCxnSpPr/>
          <p:nvPr/>
        </p:nvCxnSpPr>
        <p:spPr>
          <a:xfrm>
            <a:off x="7152009" y="758045"/>
            <a:ext cx="12053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6" name="Google Shape;1766;p26"/>
          <p:cNvCxnSpPr/>
          <p:nvPr/>
        </p:nvCxnSpPr>
        <p:spPr>
          <a:xfrm>
            <a:off x="597220" y="1112325"/>
            <a:ext cx="100594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425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7"/>
          <p:cNvGrpSpPr/>
          <p:nvPr/>
        </p:nvGrpSpPr>
        <p:grpSpPr>
          <a:xfrm>
            <a:off x="-127165" y="4326662"/>
            <a:ext cx="9398330" cy="1567642"/>
            <a:chOff x="0" y="162904"/>
            <a:chExt cx="25062212" cy="4180377"/>
          </a:xfrm>
        </p:grpSpPr>
        <p:sp>
          <p:nvSpPr>
            <p:cNvPr id="1367" name="Google Shape;1367;p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69" name="Google Shape;13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7" y="1181361"/>
            <a:ext cx="1517891" cy="110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374" y="3682229"/>
            <a:ext cx="1519489" cy="191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1" name="Google Shape;1371;p7"/>
          <p:cNvGrpSpPr/>
          <p:nvPr/>
        </p:nvGrpSpPr>
        <p:grpSpPr>
          <a:xfrm>
            <a:off x="2519949" y="22"/>
            <a:ext cx="3870460" cy="1181353"/>
            <a:chOff x="265122" y="0"/>
            <a:chExt cx="3870460" cy="1181353"/>
          </a:xfrm>
        </p:grpSpPr>
        <p:pic>
          <p:nvPicPr>
            <p:cNvPr id="1372" name="Google Shape;137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122" y="0"/>
              <a:ext cx="3870460" cy="10940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3" name="Google Shape;1373;p7"/>
            <p:cNvGrpSpPr/>
            <p:nvPr/>
          </p:nvGrpSpPr>
          <p:grpSpPr>
            <a:xfrm flipH="1">
              <a:off x="690624" y="165690"/>
              <a:ext cx="3444957" cy="1015663"/>
              <a:chOff x="591232" y="1178789"/>
              <a:chExt cx="4593273" cy="1354219"/>
            </a:xfrm>
          </p:grpSpPr>
          <p:sp>
            <p:nvSpPr>
              <p:cNvPr id="1374" name="Google Shape;1374;p7"/>
              <p:cNvSpPr/>
              <p:nvPr/>
            </p:nvSpPr>
            <p:spPr>
              <a:xfrm>
                <a:off x="591232" y="1403860"/>
                <a:ext cx="4593273" cy="615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YÊU CẦU CẦN ĐẠT</a:t>
                </a:r>
                <a:endParaRPr sz="24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5" name="Google Shape;1375;p7"/>
              <p:cNvSpPr/>
              <p:nvPr/>
            </p:nvSpPr>
            <p:spPr>
              <a:xfrm>
                <a:off x="4482669" y="1178789"/>
                <a:ext cx="246308" cy="1354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 dirty="0">
                  <a:solidFill>
                    <a:srgbClr val="24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376" name="Google Shape;1376;p7"/>
          <p:cNvSpPr txBox="1"/>
          <p:nvPr/>
        </p:nvSpPr>
        <p:spPr>
          <a:xfrm>
            <a:off x="1531914" y="1181363"/>
            <a:ext cx="744063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Đọc đúng các tiếng dễ đọc sai, đọc đúng, rõ ràng, diễn cảm bài thơ Thư gửi bố ngoài đảo, biết ngắt nghỉ theo nhịp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p7"/>
          <p:cNvSpPr txBox="1"/>
          <p:nvPr/>
        </p:nvSpPr>
        <p:spPr>
          <a:xfrm>
            <a:off x="1944496" y="2800350"/>
            <a:ext cx="7028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Cảm nhận được tình cảm của bạn nhỏ đối với bố trong bài thơ. Nhận biết được địa điểm, thời gian và các hình ảnh trong bài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8" name="Google Shape;1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32" y="2548095"/>
            <a:ext cx="1870996" cy="1554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6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7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72" name="Google Shape;1772;p2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74" name="Google Shape;177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20" y="1357934"/>
            <a:ext cx="7362702" cy="18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27"/>
          <p:cNvSpPr txBox="1"/>
          <p:nvPr/>
        </p:nvSpPr>
        <p:spPr>
          <a:xfrm>
            <a:off x="593761" y="1488562"/>
            <a:ext cx="6956649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 BIỆT CÁC CON!</a:t>
            </a:r>
            <a:endParaRPr sz="32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6" name="Google Shape;17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1"/>
            <a:ext cx="4800600" cy="2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4300" y="1508869"/>
            <a:ext cx="9029701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7694838" y="61307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8497" y="752194"/>
            <a:ext cx="393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hôm trước các con đã học là bài gì?</a:t>
            </a:r>
            <a:endParaRPr lang="en-US" sz="45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3486150"/>
            <a:ext cx="2716559" cy="165735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7886701" y="4506936"/>
            <a:ext cx="12573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về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73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1"/>
            <a:ext cx="5161086" cy="2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228600" y="1477316"/>
            <a:ext cx="942975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8058150" y="-48705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75136" y="721450"/>
            <a:ext cx="508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Tiêm bị vua đày đi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618913"/>
            <a:ext cx="3086100" cy="149244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hoang</a:t>
            </a:r>
            <a:endParaRPr lang="en-US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51615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68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85775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42900" y="1491603"/>
            <a:ext cx="88011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1885950" y="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7943850" y="-198653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1573" y="646406"/>
            <a:ext cx="4514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787669"/>
            <a:ext cx="3366655" cy="1355831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endParaRPr lang="en-US" sz="27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33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11480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914400" y="1491603"/>
            <a:ext cx="73152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6841672" y="254199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86100" y="734220"/>
            <a:ext cx="4114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180235"/>
            <a:ext cx="4229100" cy="1973657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lang="en-US" altLang="vi-VN" sz="45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46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11480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914400" y="1491603"/>
            <a:ext cx="73152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6841672" y="254199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8632" y="1237632"/>
            <a:ext cx="311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4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Đảo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hoang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821526"/>
            <a:ext cx="2743200" cy="1321974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898814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51615" y="4407204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322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5" y="380343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2337977" y="549308"/>
            <a:ext cx="4657439" cy="4382814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523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1361</Words>
  <Application>Microsoft Office PowerPoint</Application>
  <PresentationFormat>On-screen Show (16:9)</PresentationFormat>
  <Paragraphs>219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Public Sans</vt:lpstr>
      <vt:lpstr>Satisfy</vt:lpstr>
      <vt:lpstr>Calibri</vt:lpstr>
      <vt:lpstr>HP001 4 hàng</vt:lpstr>
      <vt:lpstr>Times New Roman</vt:lpstr>
      <vt:lpstr>Arial</vt:lpstr>
      <vt:lpstr>Arial-Rounded</vt:lpstr>
      <vt:lpstr>Castaway in a Desert Island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My PC</cp:lastModifiedBy>
  <cp:revision>25</cp:revision>
  <dcterms:modified xsi:type="dcterms:W3CDTF">2023-04-09T03:18:08Z</dcterms:modified>
</cp:coreProperties>
</file>