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15" r:id="rId2"/>
  </p:sldMasterIdLst>
  <p:notesMasterIdLst>
    <p:notesMasterId r:id="rId14"/>
  </p:notesMasterIdLst>
  <p:sldIdLst>
    <p:sldId id="2007577164" r:id="rId3"/>
    <p:sldId id="2007577165" r:id="rId4"/>
    <p:sldId id="2007577166" r:id="rId5"/>
    <p:sldId id="2007577167" r:id="rId6"/>
    <p:sldId id="263" r:id="rId7"/>
    <p:sldId id="264" r:id="rId8"/>
    <p:sldId id="265" r:id="rId9"/>
    <p:sldId id="266" r:id="rId10"/>
    <p:sldId id="267" r:id="rId11"/>
    <p:sldId id="2007577168" r:id="rId12"/>
    <p:sldId id="510" r:id="rId13"/>
  </p:sldIdLst>
  <p:sldSz cx="12192000" cy="6858000"/>
  <p:notesSz cx="6858000" cy="9144000"/>
  <p:embeddedFontLst>
    <p:embeddedFont>
      <p:font typeface="Lato" panose="020B0604020202020204" charset="0"/>
      <p:regular r:id="rId15"/>
      <p:bold r:id="rId16"/>
      <p:italic r:id="rId17"/>
    </p:embeddedFont>
    <p:embeddedFont>
      <p:font typeface="宋体" panose="02010600030101010101" pitchFamily="2" charset="-122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ookie" panose="020B0604020202020204" charset="-93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86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56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75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8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87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33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746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91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6221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2852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431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831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748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107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7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7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90150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28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07461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0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87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41737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731" r:id="rId20"/>
    <p:sldLayoutId id="2147483732" r:id="rId21"/>
    <p:sldLayoutId id="214748373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0528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7.png"/><Relationship Id="rId4" Type="http://schemas.openxmlformats.org/officeDocument/2006/relationships/tags" Target="../tags/tag10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tập, củng cố kiến thức về phép cộng, phép trừ (không nhớ và có nhớ)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 về đường gấp khúc và đơn vị đo độ dài mét.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751381" y="4754378"/>
            <a:ext cx="8092933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Qua hoạt động trò chơi, củng cố thực hiện cộng, trừ trong phạm vi 1000, gây hứng thú học tập.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494443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53781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63: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 CHUNG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76395" y="3879547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2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776785" y="4601007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tập, củng cố kiến thức về phép cộng, phép trừ (không nhớ và có nhớ)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Ôn tập về đường gấp khúc và đơn vị đo độ dài mét.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751381" y="4754378"/>
            <a:ext cx="8092933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Qua hoạt động trò chơi, củng cố thực hiện cộng, trừ trong phạm vi 1000, gây hứng thú học tập.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494443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53781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439036" cy="3054195"/>
            <a:chOff x="3461080" y="-39334"/>
            <a:chExt cx="3329276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329276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LUYỆN TẬP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99010" y="4876800"/>
            <a:ext cx="3511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10722" y="4876800"/>
            <a:ext cx="2623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50426" y="5562600"/>
            <a:ext cx="4593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96693" y="1128968"/>
            <a:ext cx="615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765;p9">
            <a:extLst>
              <a:ext uri="{FF2B5EF4-FFF2-40B4-BE49-F238E27FC236}">
                <a16:creationId xmlns:a16="http://schemas.microsoft.com/office/drawing/2014/main" id="{9AE9DDE6-EB67-43B2-B091-C4BB2703386F}"/>
              </a:ext>
            </a:extLst>
          </p:cNvPr>
          <p:cNvSpPr/>
          <p:nvPr/>
        </p:nvSpPr>
        <p:spPr>
          <a:xfrm>
            <a:off x="1971859" y="471376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600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766;p9">
            <a:extLst>
              <a:ext uri="{FF2B5EF4-FFF2-40B4-BE49-F238E27FC236}">
                <a16:creationId xmlns:a16="http://schemas.microsoft.com/office/drawing/2014/main" id="{1A151FB4-32EA-40D6-931F-C0F5D8C34C60}"/>
              </a:ext>
            </a:extLst>
          </p:cNvPr>
          <p:cNvSpPr/>
          <p:nvPr/>
        </p:nvSpPr>
        <p:spPr>
          <a:xfrm>
            <a:off x="7509397" y="4700256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500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588800" y="2299376"/>
            <a:ext cx="44611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850m đường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70m đường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đường?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66"/>
                </a:solidFill>
                <a:sym typeface="Arial"/>
              </a:rPr>
              <a:t>Đội Hai sửa được số mét đường là:</a:t>
            </a:r>
            <a:endParaRPr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66"/>
                </a:solidFill>
                <a:sym typeface="Arial"/>
              </a:rPr>
              <a:t>                 850 – 70 = 780 (m)</a:t>
            </a:r>
            <a:endParaRPr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</a:t>
            </a:r>
            <a:r>
              <a:rPr lang="en-US" sz="2800" smtClean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780m </a:t>
            </a:r>
            <a:r>
              <a:rPr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endParaRPr sz="2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086600" y="9906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82200" y="990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14478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9328" y="14270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18842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0739410" y="1447800"/>
            <a:ext cx="461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64870" y="1863436"/>
            <a:ext cx="763905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458</Words>
  <Application>Microsoft Office PowerPoint</Application>
  <PresentationFormat>Widescreen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Anaheim</vt:lpstr>
      <vt:lpstr>Lato</vt:lpstr>
      <vt:lpstr>RocknRoll One</vt:lpstr>
      <vt:lpstr>宋体</vt:lpstr>
      <vt:lpstr>Lato Light</vt:lpstr>
      <vt:lpstr>Open Sans</vt:lpstr>
      <vt:lpstr>Times New Roman</vt:lpstr>
      <vt:lpstr>Exo</vt:lpstr>
      <vt:lpstr>Annie Use Your Telescope</vt:lpstr>
      <vt:lpstr>Cookie</vt:lpstr>
      <vt:lpstr>Calibri</vt:lpstr>
      <vt:lpstr>微软雅黑</vt:lpstr>
      <vt:lpstr>Arial</vt:lpstr>
      <vt:lpstr>华康方圆体W7(P)</vt:lpstr>
      <vt:lpstr>幼圆</vt:lpstr>
      <vt:lpstr>Office Theme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9</cp:revision>
  <dcterms:created xsi:type="dcterms:W3CDTF">2021-06-02T01:34:28Z</dcterms:created>
  <dcterms:modified xsi:type="dcterms:W3CDTF">2023-04-16T09:34:28Z</dcterms:modified>
</cp:coreProperties>
</file>