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2" r:id="rId2"/>
    <p:sldMasterId id="2147483712" r:id="rId3"/>
    <p:sldMasterId id="2147483735" r:id="rId4"/>
  </p:sldMasterIdLst>
  <p:notesMasterIdLst>
    <p:notesMasterId r:id="rId17"/>
  </p:notesMasterIdLst>
  <p:sldIdLst>
    <p:sldId id="2007577163" r:id="rId5"/>
    <p:sldId id="2007577164" r:id="rId6"/>
    <p:sldId id="2007577165" r:id="rId7"/>
    <p:sldId id="2007577166" r:id="rId8"/>
    <p:sldId id="258" r:id="rId9"/>
    <p:sldId id="2007577114" r:id="rId10"/>
    <p:sldId id="259" r:id="rId11"/>
    <p:sldId id="260" r:id="rId12"/>
    <p:sldId id="2007577115" r:id="rId13"/>
    <p:sldId id="261" r:id="rId14"/>
    <p:sldId id="2007577167" r:id="rId15"/>
    <p:sldId id="510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Arial-Rounded" panose="020B0500000000000000" charset="-93"/>
      <p:regular r:id="rId20"/>
    </p:embeddedFont>
    <p:embeddedFont>
      <p:font typeface="等线" panose="020B0604020202020204" charset="-122"/>
      <p:regular r:id="rId21"/>
      <p:bold r:id="rId22"/>
    </p:embeddedFont>
    <p:embeddedFont>
      <p:font typeface="Lato" panose="020B0604020202020204" charset="0"/>
      <p:regular r:id="rId23"/>
      <p:bold r:id="rId24"/>
      <p: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宋体" panose="02010600030101010101" pitchFamily="2" charset="-122"/>
      <p:regular r:id="rId30"/>
    </p:embeddedFont>
    <p:embeddedFont>
      <p:font typeface="HP001 4 hàng" panose="020B0603050302020204" pitchFamily="34" charset="-93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arlow Condensed" panose="020B0604020202020204" charset="-93"/>
      <p:regular r:id="rId37"/>
      <p:bold r:id="rId38"/>
      <p:italic r:id="rId39"/>
      <p:boldItalic r:id="rId40"/>
    </p:embeddedFont>
    <p:embeddedFont>
      <p:font typeface="HP001 4H" panose="020B0604020202020204" charset="-93"/>
      <p:regular r:id="rId41"/>
      <p:bold r:id="rId42"/>
    </p:embeddedFont>
    <p:embeddedFont>
      <p:font typeface="Cookie" panose="020B0604020202020204" charset="-93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customschemas.google.com/relationships/presentationmetadata" Target="meta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4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86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1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07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8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12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2023/4/15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8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8760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7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21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5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03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13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39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097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4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87210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499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15599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702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1115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483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3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2095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9809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967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28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01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259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3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589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7533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77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52833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5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73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3217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111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1" r:id="rId17"/>
    <p:sldLayoutId id="2147483732" r:id="rId18"/>
    <p:sldLayoutId id="2147483733" r:id="rId19"/>
    <p:sldLayoutId id="2147483734" r:id="rId20"/>
    <p:sldLayoutId id="2147483751" r:id="rId21"/>
    <p:sldLayoutId id="2147483752" r:id="rId22"/>
    <p:sldLayoutId id="214748375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554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45.png"/><Relationship Id="rId4" Type="http://schemas.openxmlformats.org/officeDocument/2006/relationships/tags" Target="../tags/tag10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5.png"/><Relationship Id="rId4" Type="http://schemas.openxmlformats.org/officeDocument/2006/relationships/tags" Target="../tags/tag4.xml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3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21716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4D2C80D8-372A-49EE-B015-B85AD37D220A}"/>
              </a:ext>
            </a:extLst>
          </p:cNvPr>
          <p:cNvSpPr txBox="1"/>
          <p:nvPr/>
        </p:nvSpPr>
        <p:spPr>
          <a:xfrm>
            <a:off x="891379" y="4632337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Bạn cầm miếng bìa ghi phép tính có kết quả bé </a:t>
            </a:r>
            <a:r>
              <a:rPr lang="en-US" sz="2800">
                <a:solidFill>
                  <a:srgbClr val="FF0000"/>
                </a:solidFill>
                <a:sym typeface="Arial"/>
              </a:rPr>
              <a:t>nhất là Mai.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" name="Google Shape;2698;p6">
            <a:extLst>
              <a:ext uri="{FF2B5EF4-FFF2-40B4-BE49-F238E27FC236}">
                <a16:creationId xmlns:a16="http://schemas.microsoft.com/office/drawing/2014/main" id="{2C42E746-5118-4E0B-95DE-5E6D84F6D878}"/>
              </a:ext>
            </a:extLst>
          </p:cNvPr>
          <p:cNvSpPr txBox="1"/>
          <p:nvPr/>
        </p:nvSpPr>
        <p:spPr>
          <a:xfrm>
            <a:off x="406766" y="5492769"/>
            <a:ext cx="1137721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Miếng </a:t>
            </a:r>
            <a:r>
              <a:rPr lang="en-US" sz="2800">
                <a:solidFill>
                  <a:srgbClr val="FF0000"/>
                </a:solidFill>
              </a:rPr>
              <a:t>bìa ghi phép tính có kết quả lớn nhất có dạng hình tứ giác.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" name="Google Shape;2698;p6">
            <a:extLst>
              <a:ext uri="{FF2B5EF4-FFF2-40B4-BE49-F238E27FC236}">
                <a16:creationId xmlns:a16="http://schemas.microsoft.com/office/drawing/2014/main" id="{6ADBDEC9-5DA4-4D86-981D-4B2930A229E5}"/>
              </a:ext>
            </a:extLst>
          </p:cNvPr>
          <p:cNvSpPr txBox="1"/>
          <p:nvPr/>
        </p:nvSpPr>
        <p:spPr>
          <a:xfrm>
            <a:off x="891379" y="5001648"/>
            <a:ext cx="104079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tập, củng cố kiến thức về phép cộng, phép trừ (không nhớ và có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29508" y="3858360"/>
            <a:ext cx="7314494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hình học (hình phẳng, hình khối).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29508" y="4983968"/>
            <a:ext cx="7353389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so sánh số và tính trong trường hợp có hai dấu phép tính; ôn tập về đơn vị đo khối lượng ki-lô-gam.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63: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 CHUNG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76395" y="3879547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1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910346" y="4499410"/>
            <a:ext cx="2434550" cy="64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Trang 9</a:t>
            </a:r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tập, củng cố kiến thức về phép cộng, phép trừ (không nhớ và có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29508" y="3858360"/>
            <a:ext cx="7314494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hình học (hình phẳng, hình khối).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29508" y="4983968"/>
            <a:ext cx="7353389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so sánh số và tính trong trường hợp có hai dấu phép tính; ôn tập về đơn vị đo khối lượng ki-lô-gam.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439036" cy="3054195"/>
            <a:chOff x="3461080" y="-39334"/>
            <a:chExt cx="3329276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329276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FFFF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LUYỆN TẬP</a:t>
              </a:r>
              <a:endParaRPr lang="zh-CN" altLang="en-US" sz="6000" dirty="0">
                <a:solidFill>
                  <a:srgbClr val="FFFFFF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3"/>
            <a:ext cx="9964218" cy="114194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098698" y="1235633"/>
            <a:ext cx="3546119" cy="570588"/>
            <a:chOff x="1399143" y="1405451"/>
            <a:chExt cx="3546119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901632" y="1441337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399143" y="1405451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3"/>
          <p:cNvSpPr txBox="1"/>
          <p:nvPr/>
        </p:nvSpPr>
        <p:spPr>
          <a:xfrm>
            <a:off x="1566470" y="3426828"/>
            <a:ext cx="237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3"/>
          <p:cNvSpPr txBox="1"/>
          <p:nvPr/>
        </p:nvSpPr>
        <p:spPr>
          <a:xfrm>
            <a:off x="4077687" y="3426828"/>
            <a:ext cx="3639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"/>
          <p:cNvSpPr txBox="1"/>
          <p:nvPr/>
        </p:nvSpPr>
        <p:spPr>
          <a:xfrm>
            <a:off x="6804805" y="3426828"/>
            <a:ext cx="36393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E7726E-72D3-4A13-93D9-A3E23DD96B09}"/>
              </a:ext>
            </a:extLst>
          </p:cNvPr>
          <p:cNvCxnSpPr>
            <a:cxnSpLocks/>
          </p:cNvCxnSpPr>
          <p:nvPr/>
        </p:nvCxnSpPr>
        <p:spPr>
          <a:xfrm>
            <a:off x="1725990" y="1757335"/>
            <a:ext cx="237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9" y="7031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1986" y="259541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ngày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17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tháng 4 năm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7953" y="94883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4380" y="1521259"/>
            <a:ext cx="8454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63: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Luyện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tập chung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(tiết 1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– tr97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1970044" y="2177561"/>
            <a:ext cx="6961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Bài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1. </a:t>
            </a:r>
            <a:r>
              <a:rPr lang="en-US" sz="3200" b="1" kern="120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ea typeface="+mn-ea"/>
                <a:cs typeface="Times New Roman" pitchFamily="18" charset="0"/>
              </a:rPr>
              <a:t>Đặt tính rồi tính: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91693" y="4125963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F346A-DBFB-47DD-8694-A445372BBC84}"/>
              </a:ext>
            </a:extLst>
          </p:cNvPr>
          <p:cNvSpPr txBox="1"/>
          <p:nvPr/>
        </p:nvSpPr>
        <p:spPr>
          <a:xfrm>
            <a:off x="4612237" y="2773310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0E39C-EE75-4A1E-BC76-93C4133BC233}"/>
              </a:ext>
            </a:extLst>
          </p:cNvPr>
          <p:cNvSpPr txBox="1"/>
          <p:nvPr/>
        </p:nvSpPr>
        <p:spPr>
          <a:xfrm>
            <a:off x="4538137" y="339998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56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CCFAD2-043B-40DA-A1AD-D86379F2A53B}"/>
              </a:ext>
            </a:extLst>
          </p:cNvPr>
          <p:cNvSpPr txBox="1"/>
          <p:nvPr/>
        </p:nvSpPr>
        <p:spPr>
          <a:xfrm>
            <a:off x="6651362" y="279766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698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AE462-12D8-4020-9B59-B6EE0D0C4747}"/>
              </a:ext>
            </a:extLst>
          </p:cNvPr>
          <p:cNvSpPr txBox="1"/>
          <p:nvPr/>
        </p:nvSpPr>
        <p:spPr>
          <a:xfrm>
            <a:off x="6565149" y="3373287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47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6283F7-F059-4C9B-AFEB-7CFE92ADAF73}"/>
              </a:ext>
            </a:extLst>
          </p:cNvPr>
          <p:cNvSpPr txBox="1"/>
          <p:nvPr/>
        </p:nvSpPr>
        <p:spPr>
          <a:xfrm>
            <a:off x="8669711" y="2782960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721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70348D-821E-42CC-8616-45EF5C561CDD}"/>
              </a:ext>
            </a:extLst>
          </p:cNvPr>
          <p:cNvSpPr txBox="1"/>
          <p:nvPr/>
        </p:nvSpPr>
        <p:spPr>
          <a:xfrm>
            <a:off x="8657183" y="338690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55197D-9481-46E0-A7F8-18B5EF413E7F}"/>
              </a:ext>
            </a:extLst>
          </p:cNvPr>
          <p:cNvSpPr txBox="1"/>
          <p:nvPr/>
        </p:nvSpPr>
        <p:spPr>
          <a:xfrm>
            <a:off x="4629710" y="4035808"/>
            <a:ext cx="1287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B0186F-085F-4FCF-ABE6-39B78942275C}"/>
              </a:ext>
            </a:extLst>
          </p:cNvPr>
          <p:cNvSpPr txBox="1"/>
          <p:nvPr/>
        </p:nvSpPr>
        <p:spPr>
          <a:xfrm>
            <a:off x="6670923" y="4042253"/>
            <a:ext cx="1350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651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02EEB6-A0F5-49BE-92A7-8F7D3DD1F340}"/>
              </a:ext>
            </a:extLst>
          </p:cNvPr>
          <p:cNvSpPr txBox="1"/>
          <p:nvPr/>
        </p:nvSpPr>
        <p:spPr>
          <a:xfrm>
            <a:off x="8695063" y="4026889"/>
            <a:ext cx="1138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371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108F39-2AA6-4A78-9833-C9C8A44D4603}"/>
              </a:ext>
            </a:extLst>
          </p:cNvPr>
          <p:cNvSpPr txBox="1"/>
          <p:nvPr/>
        </p:nvSpPr>
        <p:spPr>
          <a:xfrm>
            <a:off x="2610540" y="2764906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  <a:sym typeface="Arial"/>
              </a:rPr>
              <a:t> 267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D825F0-1706-4486-B4BB-F5AD18609FC9}"/>
              </a:ext>
            </a:extLst>
          </p:cNvPr>
          <p:cNvSpPr txBox="1"/>
          <p:nvPr/>
        </p:nvSpPr>
        <p:spPr>
          <a:xfrm>
            <a:off x="2643661" y="3392296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  <a:sym typeface="Arial"/>
              </a:rPr>
              <a:t> 731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3A5319-63F1-4E39-8EB2-6C88794284F3}"/>
              </a:ext>
            </a:extLst>
          </p:cNvPr>
          <p:cNvSpPr txBox="1"/>
          <p:nvPr/>
        </p:nvSpPr>
        <p:spPr>
          <a:xfrm>
            <a:off x="2650109" y="4015978"/>
            <a:ext cx="1186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998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2605109" y="2984503"/>
            <a:ext cx="237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+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36F3A4-5F62-4537-A4AE-24EAD468FDDA}"/>
              </a:ext>
            </a:extLst>
          </p:cNvPr>
          <p:cNvCxnSpPr/>
          <p:nvPr/>
        </p:nvCxnSpPr>
        <p:spPr>
          <a:xfrm>
            <a:off x="2890169" y="4026889"/>
            <a:ext cx="698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36F3A4-5F62-4537-A4AE-24EAD468FDDA}"/>
              </a:ext>
            </a:extLst>
          </p:cNvPr>
          <p:cNvCxnSpPr/>
          <p:nvPr/>
        </p:nvCxnSpPr>
        <p:spPr>
          <a:xfrm>
            <a:off x="4895386" y="4061518"/>
            <a:ext cx="698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36F3A4-5F62-4537-A4AE-24EAD468FDDA}"/>
              </a:ext>
            </a:extLst>
          </p:cNvPr>
          <p:cNvCxnSpPr/>
          <p:nvPr/>
        </p:nvCxnSpPr>
        <p:spPr>
          <a:xfrm>
            <a:off x="8931135" y="4040723"/>
            <a:ext cx="698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36F3A4-5F62-4537-A4AE-24EAD468FDDA}"/>
              </a:ext>
            </a:extLst>
          </p:cNvPr>
          <p:cNvCxnSpPr/>
          <p:nvPr/>
        </p:nvCxnSpPr>
        <p:spPr>
          <a:xfrm>
            <a:off x="6917553" y="4052447"/>
            <a:ext cx="698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4629710" y="2984503"/>
            <a:ext cx="237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+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5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6621771" y="2581154"/>
            <a:ext cx="23776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>
                <a:solidFill>
                  <a:prstClr val="black"/>
                </a:solidFill>
                <a:latin typeface="HP001 4 hàng" panose="020B0603050302020204" pitchFamily="34" charset="0"/>
              </a:rPr>
              <a:t>-</a:t>
            </a:r>
            <a:endParaRPr kumimoji="0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34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8644655" y="2587502"/>
            <a:ext cx="23776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>
                <a:solidFill>
                  <a:prstClr val="black"/>
                </a:solidFill>
                <a:latin typeface="HP001 4 hàng" panose="020B0603050302020204" pitchFamily="34" charset="0"/>
              </a:rPr>
              <a:t>-</a:t>
            </a:r>
            <a:endParaRPr kumimoji="0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5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dk1"/>
                </a:solidFill>
              </a:rPr>
              <a:t>a)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dk1"/>
                </a:solidFill>
              </a:rPr>
              <a:t>b)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300101" y="419317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478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250875" y="543058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011083" y="6071933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298931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C031E7-25D5-4F0A-94A8-DD89348C36AD}"/>
              </a:ext>
            </a:extLst>
          </p:cNvPr>
          <p:cNvCxnSpPr>
            <a:cxnSpLocks/>
          </p:cNvCxnSpPr>
          <p:nvPr/>
        </p:nvCxnSpPr>
        <p:spPr>
          <a:xfrm>
            <a:off x="1638763" y="1154690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672;p4">
            <a:extLst>
              <a:ext uri="{FF2B5EF4-FFF2-40B4-BE49-F238E27FC236}">
                <a16:creationId xmlns:a16="http://schemas.microsoft.com/office/drawing/2014/main" id="{61C8B225-A1FD-4C55-BCE6-4A1DEB257D5E}"/>
              </a:ext>
            </a:extLst>
          </p:cNvPr>
          <p:cNvSpPr txBox="1"/>
          <p:nvPr/>
        </p:nvSpPr>
        <p:spPr>
          <a:xfrm>
            <a:off x="6917084" y="3948874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523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72;p4">
            <a:extLst>
              <a:ext uri="{FF2B5EF4-FFF2-40B4-BE49-F238E27FC236}">
                <a16:creationId xmlns:a16="http://schemas.microsoft.com/office/drawing/2014/main" id="{F422A45E-4ED1-435A-9B29-2B31098966FA}"/>
              </a:ext>
            </a:extLst>
          </p:cNvPr>
          <p:cNvSpPr txBox="1"/>
          <p:nvPr/>
        </p:nvSpPr>
        <p:spPr>
          <a:xfrm>
            <a:off x="8053198" y="3948873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72;p4">
            <a:extLst>
              <a:ext uri="{FF2B5EF4-FFF2-40B4-BE49-F238E27FC236}">
                <a16:creationId xmlns:a16="http://schemas.microsoft.com/office/drawing/2014/main" id="{825D8F86-A30F-46BE-B540-D31D1A011003}"/>
              </a:ext>
            </a:extLst>
          </p:cNvPr>
          <p:cNvSpPr txBox="1"/>
          <p:nvPr/>
        </p:nvSpPr>
        <p:spPr>
          <a:xfrm>
            <a:off x="6811062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572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661A4CED-3087-48B9-9DC8-7EE76FEE9BB9}"/>
              </a:ext>
            </a:extLst>
          </p:cNvPr>
          <p:cNvSpPr txBox="1"/>
          <p:nvPr/>
        </p:nvSpPr>
        <p:spPr>
          <a:xfrm>
            <a:off x="8063748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416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</a:t>
              </a:r>
              <a:r>
                <a:rPr lang="en-US" sz="28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250kg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gạo, buổi chiều bán được </a:t>
              </a:r>
              <a:r>
                <a:rPr lang="en-US" sz="28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175kg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479314" y="571256"/>
            <a:ext cx="407866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sym typeface="Arial"/>
              </a:rPr>
              <a:t>Tóm tắt:</a:t>
            </a:r>
            <a:endParaRPr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sáng: </a:t>
            </a:r>
            <a:r>
              <a:rPr lang="en-US" sz="2800" i="1" smtClean="0">
                <a:solidFill>
                  <a:schemeClr val="dk1"/>
                </a:solidFill>
                <a:sym typeface="Arial"/>
              </a:rPr>
              <a:t>250kg gạo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chiều: </a:t>
            </a:r>
            <a:r>
              <a:rPr lang="en-US" sz="2800" i="1" smtClean="0">
                <a:solidFill>
                  <a:schemeClr val="dk1"/>
                </a:solidFill>
                <a:sym typeface="Arial"/>
              </a:rPr>
              <a:t>175kg gạo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Cả hai buổi: … </a:t>
            </a:r>
            <a:r>
              <a:rPr lang="en-US" sz="2800" i="1" smtClean="0">
                <a:solidFill>
                  <a:schemeClr val="dk1"/>
                </a:solidFill>
                <a:sym typeface="Arial"/>
              </a:rPr>
              <a:t>kg gạo?</a:t>
            </a:r>
            <a:endParaRPr sz="2800" i="1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F5E64-0468-4699-B273-6A12AFF319DE}"/>
              </a:ext>
            </a:extLst>
          </p:cNvPr>
          <p:cNvCxnSpPr>
            <a:cxnSpLocks/>
          </p:cNvCxnSpPr>
          <p:nvPr/>
        </p:nvCxnSpPr>
        <p:spPr>
          <a:xfrm>
            <a:off x="4077163" y="1061925"/>
            <a:ext cx="1475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BEEE0-F35D-4742-BCC1-4999D849A23C}"/>
              </a:ext>
            </a:extLst>
          </p:cNvPr>
          <p:cNvCxnSpPr>
            <a:cxnSpLocks/>
          </p:cNvCxnSpPr>
          <p:nvPr/>
        </p:nvCxnSpPr>
        <p:spPr>
          <a:xfrm>
            <a:off x="1665268" y="1499247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22836-A06C-4A74-B425-DB8EECC2D484}"/>
              </a:ext>
            </a:extLst>
          </p:cNvPr>
          <p:cNvCxnSpPr>
            <a:cxnSpLocks/>
          </p:cNvCxnSpPr>
          <p:nvPr/>
        </p:nvCxnSpPr>
        <p:spPr>
          <a:xfrm>
            <a:off x="3676297" y="1499247"/>
            <a:ext cx="17269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5256C-70F4-43BE-B89F-BBAE554DB709}"/>
              </a:ext>
            </a:extLst>
          </p:cNvPr>
          <p:cNvCxnSpPr>
            <a:cxnSpLocks/>
          </p:cNvCxnSpPr>
          <p:nvPr/>
        </p:nvCxnSpPr>
        <p:spPr>
          <a:xfrm>
            <a:off x="1665268" y="1910064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62F69F-51B1-474A-9723-F5A3AA39828F}"/>
              </a:ext>
            </a:extLst>
          </p:cNvPr>
          <p:cNvCxnSpPr>
            <a:cxnSpLocks/>
          </p:cNvCxnSpPr>
          <p:nvPr/>
        </p:nvCxnSpPr>
        <p:spPr>
          <a:xfrm>
            <a:off x="4488873" y="1910064"/>
            <a:ext cx="19179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5FAFB-2D8C-4051-8774-DEE57DDF0F4F}"/>
              </a:ext>
            </a:extLst>
          </p:cNvPr>
          <p:cNvCxnSpPr>
            <a:cxnSpLocks/>
          </p:cNvCxnSpPr>
          <p:nvPr/>
        </p:nvCxnSpPr>
        <p:spPr>
          <a:xfrm>
            <a:off x="4673511" y="2360638"/>
            <a:ext cx="2403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32588-F9BD-458A-96A5-00C28FD09247}"/>
              </a:ext>
            </a:extLst>
          </p:cNvPr>
          <p:cNvCxnSpPr>
            <a:cxnSpLocks/>
          </p:cNvCxnSpPr>
          <p:nvPr/>
        </p:nvCxnSpPr>
        <p:spPr>
          <a:xfrm>
            <a:off x="1665268" y="2765925"/>
            <a:ext cx="1493568" cy="49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3C47E-7034-454B-957F-E007F26B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178" y="-409146"/>
            <a:ext cx="3087632" cy="1050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5" y="55717"/>
            <a:ext cx="10756956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50588" y="431149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A8DFF-2471-4336-903C-FA65CFB34F54}"/>
              </a:ext>
            </a:extLst>
          </p:cNvPr>
          <p:cNvSpPr txBox="1"/>
          <p:nvPr/>
        </p:nvSpPr>
        <p:spPr>
          <a:xfrm>
            <a:off x="2132737" y="31154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4: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687FEA-A1F3-49E9-A3D4-3F0EE99DBD87}"/>
              </a:ext>
            </a:extLst>
          </p:cNvPr>
          <p:cNvSpPr txBox="1"/>
          <p:nvPr/>
        </p:nvSpPr>
        <p:spPr>
          <a:xfrm>
            <a:off x="4977996" y="97058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giải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56476-3D8B-4FF4-9673-DA332A889C86}"/>
              </a:ext>
            </a:extLst>
          </p:cNvPr>
          <p:cNvSpPr txBox="1"/>
          <p:nvPr/>
        </p:nvSpPr>
        <p:spPr>
          <a:xfrm>
            <a:off x="2132737" y="1584070"/>
            <a:ext cx="10142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Cả hai buổi cửa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 đó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bán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được số ki-lô-gam gạo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391888-0C55-4DBB-B44D-60B87250A1D4}"/>
              </a:ext>
            </a:extLst>
          </p:cNvPr>
          <p:cNvSpPr txBox="1"/>
          <p:nvPr/>
        </p:nvSpPr>
        <p:spPr>
          <a:xfrm>
            <a:off x="4248954" y="2189706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250 + 175 = 425 (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kg)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208402-F121-40E4-9E3E-4BF702D99E95}"/>
              </a:ext>
            </a:extLst>
          </p:cNvPr>
          <p:cNvSpPr txBox="1"/>
          <p:nvPr/>
        </p:nvSpPr>
        <p:spPr>
          <a:xfrm>
            <a:off x="5699047" y="2803196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kern="120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 số: </a:t>
            </a:r>
            <a:r>
              <a:rPr lang="en-US" sz="3200" b="1" kern="120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425kg </a:t>
            </a:r>
            <a:r>
              <a:rPr lang="en-US" sz="3200" b="1" kern="120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496</Words>
  <Application>Microsoft Office PowerPoint</Application>
  <PresentationFormat>Widescreen</PresentationFormat>
  <Paragraphs>99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9" baseType="lpstr">
      <vt:lpstr>微软雅黑</vt:lpstr>
      <vt:lpstr>Arial-Rounded</vt:lpstr>
      <vt:lpstr>等线</vt:lpstr>
      <vt:lpstr>Boogaloo</vt:lpstr>
      <vt:lpstr>Exo</vt:lpstr>
      <vt:lpstr>Lato Light</vt:lpstr>
      <vt:lpstr>Lato</vt:lpstr>
      <vt:lpstr>Open Sans</vt:lpstr>
      <vt:lpstr>宋体</vt:lpstr>
      <vt:lpstr>Times New Roman</vt:lpstr>
      <vt:lpstr>Arial</vt:lpstr>
      <vt:lpstr>Barriecito</vt:lpstr>
      <vt:lpstr>RocknRoll One</vt:lpstr>
      <vt:lpstr>HP001 4 hàng</vt:lpstr>
      <vt:lpstr>Calibri</vt:lpstr>
      <vt:lpstr>幼圆</vt:lpstr>
      <vt:lpstr>Barlow Condensed</vt:lpstr>
      <vt:lpstr>华康方圆体W7(P)</vt:lpstr>
      <vt:lpstr>HP001 4H</vt:lpstr>
      <vt:lpstr>Anaheim</vt:lpstr>
      <vt:lpstr>Dekko</vt:lpstr>
      <vt:lpstr>Annie Use Your Telescope</vt:lpstr>
      <vt:lpstr>Cookie</vt:lpstr>
      <vt:lpstr>Office Theme</vt:lpstr>
      <vt:lpstr>2_Office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23</cp:revision>
  <dcterms:created xsi:type="dcterms:W3CDTF">2021-06-02T01:34:28Z</dcterms:created>
  <dcterms:modified xsi:type="dcterms:W3CDTF">2023-04-15T14:16:05Z</dcterms:modified>
</cp:coreProperties>
</file>