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6" r:id="rId2"/>
  </p:sldMasterIdLst>
  <p:sldIdLst>
    <p:sldId id="260" r:id="rId3"/>
    <p:sldId id="314" r:id="rId4"/>
    <p:sldId id="313" r:id="rId5"/>
    <p:sldId id="286" r:id="rId6"/>
    <p:sldId id="310" r:id="rId7"/>
    <p:sldId id="288" r:id="rId8"/>
    <p:sldId id="293" r:id="rId9"/>
    <p:sldId id="2007577128" r:id="rId10"/>
    <p:sldId id="2007577127" r:id="rId11"/>
    <p:sldId id="312" r:id="rId12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svg"/><Relationship Id="rId4" Type="http://schemas.openxmlformats.org/officeDocument/2006/relationships/image" Target="../media/image3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269369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5575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73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19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2023/3/11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49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5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6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66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2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37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84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BÀI 53: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SO </a:t>
            </a:r>
            <a:r>
              <a:rPr lang="en-US" sz="4000" b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SÁNH </a:t>
            </a:r>
            <a:r>
              <a:rPr lang="en-US" sz="4000" b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CÁC </a:t>
            </a:r>
            <a:r>
              <a:rPr lang="en-US" sz="4000" b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SỐ </a:t>
            </a:r>
            <a:endParaRPr lang="en-US" sz="4000" b="1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4000" b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CÓ </a:t>
            </a:r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28197" y="4368416"/>
            <a:ext cx="49182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Tiết</a:t>
            </a:r>
            <a:r>
              <a:rPr lang="en-US" sz="3400" b="1" dirty="0">
                <a:solidFill>
                  <a:schemeClr val="bg1"/>
                </a:solidFill>
                <a:cs typeface="Times New Roman" panose="02020603050405020304" pitchFamily="18" charset="0"/>
              </a:rPr>
              <a:t> 2 – </a:t>
            </a:r>
            <a:r>
              <a:rPr lang="en-US" sz="3400" b="1" err="1">
                <a:solidFill>
                  <a:schemeClr val="bg1"/>
                </a:solidFill>
                <a:cs typeface="Times New Roman" panose="02020603050405020304" pitchFamily="18" charset="0"/>
              </a:rPr>
              <a:t>Luyện</a:t>
            </a:r>
            <a:r>
              <a:rPr lang="en-US" sz="3400" b="1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400" b="1" smtClean="0">
                <a:solidFill>
                  <a:schemeClr val="bg1"/>
                </a:solidFill>
                <a:cs typeface="Times New Roman" panose="02020603050405020304" pitchFamily="18" charset="0"/>
              </a:rPr>
              <a:t>tập (59)</a:t>
            </a:r>
            <a:endParaRPr lang="en-US" sz="3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060972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728068"/>
            <a:chOff x="774356" y="888444"/>
            <a:chExt cx="10187293" cy="728068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so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sánh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>
                  <a:solidFill>
                    <a:srgbClr val="002060"/>
                  </a:solidFill>
                  <a:cs typeface="Arial" panose="020B0604020202020204" pitchFamily="34" charset="0"/>
                </a:rPr>
                <a:t>. 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002060"/>
                  </a:solidFill>
                  <a:cs typeface="Arial" panose="020B0604020202020204" pitchFamily="34" charset="0"/>
                </a:rPr>
                <a:t>Biết sắp xếp các số có ba chữ số theo thứ tự từ bé đến lớn hoặc ngược lại.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51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5400" b="1" i="0" u="none" strike="noStrike" kern="1200" cap="none" spc="0" normalizeH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59FEAD4-D6AC-1F44-BADD-05D1E5DB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11" y="4213252"/>
            <a:ext cx="3214537" cy="2210446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D041947-79AF-0849-83DB-890FE1DB7BD5}"/>
              </a:ext>
            </a:extLst>
          </p:cNvPr>
          <p:cNvSpPr/>
          <p:nvPr/>
        </p:nvSpPr>
        <p:spPr>
          <a:xfrm>
            <a:off x="1542659" y="447444"/>
            <a:ext cx="1665891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62D1B62-D0C1-C24A-B230-4873A781D8C3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314           502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C9F7A5AB-FF3D-B34B-9B8A-7201281C6D7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E322358-635D-EF4B-877A-68A91720145E}"/>
              </a:ext>
            </a:extLst>
          </p:cNvPr>
          <p:cNvGrpSpPr/>
          <p:nvPr/>
        </p:nvGrpSpPr>
        <p:grpSpPr>
          <a:xfrm>
            <a:off x="1807365" y="2789768"/>
            <a:ext cx="2802370" cy="713719"/>
            <a:chOff x="1169590" y="4621088"/>
            <a:chExt cx="2802370" cy="7137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537           399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5FB08D57-E319-0F45-975D-AE9CE33EC255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B9C7D8-0D30-3940-BE2B-97F247437AA4}"/>
              </a:ext>
            </a:extLst>
          </p:cNvPr>
          <p:cNvGrpSpPr/>
          <p:nvPr/>
        </p:nvGrpSpPr>
        <p:grpSpPr>
          <a:xfrm>
            <a:off x="1807365" y="3979082"/>
            <a:ext cx="2802370" cy="713719"/>
            <a:chOff x="1169590" y="4621088"/>
            <a:chExt cx="2802370" cy="71371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635           635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76934759-C5A9-0446-AEC5-7BBADBC43A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9EA63E8-06D9-3D4D-8580-3D5B8FA4878E}"/>
              </a:ext>
            </a:extLst>
          </p:cNvPr>
          <p:cNvGrpSpPr/>
          <p:nvPr/>
        </p:nvGrpSpPr>
        <p:grpSpPr>
          <a:xfrm>
            <a:off x="6573961" y="1559757"/>
            <a:ext cx="2802370" cy="713719"/>
            <a:chOff x="1169590" y="4621088"/>
            <a:chExt cx="2802370" cy="71371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365           366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0DB96AA3-7C51-7F4C-AAA8-DFCD8B72E808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2241C90-7920-794F-BA27-D7C6BCE87143}"/>
              </a:ext>
            </a:extLst>
          </p:cNvPr>
          <p:cNvGrpSpPr/>
          <p:nvPr/>
        </p:nvGrpSpPr>
        <p:grpSpPr>
          <a:xfrm>
            <a:off x="6540877" y="2756074"/>
            <a:ext cx="2802370" cy="713719"/>
            <a:chOff x="1169590" y="4621088"/>
            <a:chExt cx="2802370" cy="71371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718           718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54AA4F9A-7AB2-AC48-B413-4CC905B69E84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853F80C-97B9-334B-8CC2-C68082CA5056}"/>
              </a:ext>
            </a:extLst>
          </p:cNvPr>
          <p:cNvGrpSpPr/>
          <p:nvPr/>
        </p:nvGrpSpPr>
        <p:grpSpPr>
          <a:xfrm>
            <a:off x="6540877" y="3945388"/>
            <a:ext cx="2802370" cy="713719"/>
            <a:chOff x="1169590" y="4621088"/>
            <a:chExt cx="2802370" cy="71371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212           121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39D5374F-180C-F54E-B852-BC4EC505A5B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C5C5E949-9A93-3A42-AC3E-C2F2094B47D7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1C0395A-DB46-8A4F-9C09-D3C6556E8B6C}"/>
              </a:ext>
            </a:extLst>
          </p:cNvPr>
          <p:cNvSpPr txBox="1"/>
          <p:nvPr/>
        </p:nvSpPr>
        <p:spPr>
          <a:xfrm>
            <a:off x="2958837" y="2831506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F917B50-283D-3346-8F34-F0FD6DD3C8CE}"/>
              </a:ext>
            </a:extLst>
          </p:cNvPr>
          <p:cNvSpPr txBox="1"/>
          <p:nvPr/>
        </p:nvSpPr>
        <p:spPr>
          <a:xfrm>
            <a:off x="2958837" y="40027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0B4639-20E7-124D-BB70-7F3F22B9D7D0}"/>
              </a:ext>
            </a:extLst>
          </p:cNvPr>
          <p:cNvSpPr txBox="1"/>
          <p:nvPr/>
        </p:nvSpPr>
        <p:spPr>
          <a:xfrm>
            <a:off x="7725433" y="158343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AEC246B-C0B0-9743-B9EF-9C2D8CF6F170}"/>
              </a:ext>
            </a:extLst>
          </p:cNvPr>
          <p:cNvSpPr txBox="1"/>
          <p:nvPr/>
        </p:nvSpPr>
        <p:spPr>
          <a:xfrm>
            <a:off x="7692349" y="279781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9AE1A9A-E5B1-F24C-9E55-FAC72E832498}"/>
              </a:ext>
            </a:extLst>
          </p:cNvPr>
          <p:cNvSpPr txBox="1"/>
          <p:nvPr/>
        </p:nvSpPr>
        <p:spPr>
          <a:xfrm>
            <a:off x="7692349" y="396906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303355"/>
            <a:ext cx="10008323" cy="2608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06055" y="285058"/>
            <a:ext cx="9750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đeo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err="1"/>
              <a:t>thẻ</a:t>
            </a:r>
            <a:r>
              <a:rPr lang="en-US" sz="2800"/>
              <a:t> </a:t>
            </a:r>
            <a:r>
              <a:rPr lang="en-US" sz="2800" smtClean="0"/>
              <a:t>số</a:t>
            </a:r>
            <a:r>
              <a:rPr lang="en-US" sz="2800"/>
              <a:t> </a:t>
            </a:r>
            <a:r>
              <a:rPr lang="en-US" sz="2800" smtClean="0"/>
              <a:t>như dưới đây:</a:t>
            </a:r>
            <a:r>
              <a:rPr lang="en-US" sz="2800" smtClean="0"/>
              <a:t> 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4B0B5-57F9-C64A-BBD9-9D4EF752CF4A}"/>
              </a:ext>
            </a:extLst>
          </p:cNvPr>
          <p:cNvSpPr txBox="1"/>
          <p:nvPr/>
        </p:nvSpPr>
        <p:spPr>
          <a:xfrm>
            <a:off x="1097457" y="3847603"/>
            <a:ext cx="542969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</a:t>
            </a:r>
            <a:r>
              <a:rPr lang="en-VN" sz="2800"/>
              <a:t>mèo </a:t>
            </a:r>
            <a:r>
              <a:rPr lang="en-US" sz="2800" smtClean="0"/>
              <a:t>nào </a:t>
            </a:r>
            <a:r>
              <a:rPr lang="en-VN" sz="2800" smtClean="0"/>
              <a:t>đeo </a:t>
            </a:r>
            <a:r>
              <a:rPr lang="en-VN" sz="2800" dirty="0"/>
              <a:t>số </a:t>
            </a:r>
            <a:r>
              <a:rPr lang="en-VN" sz="2800"/>
              <a:t>bé </a:t>
            </a:r>
            <a:r>
              <a:rPr lang="en-VN" sz="2800" smtClean="0"/>
              <a:t>nhất</a:t>
            </a:r>
            <a:r>
              <a:rPr lang="en-US" sz="2800" smtClean="0"/>
              <a:t>?</a:t>
            </a:r>
            <a:endParaRPr lang="en-VN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</a:t>
            </a:r>
            <a:r>
              <a:rPr lang="en-VN" sz="2800"/>
              <a:t>mèo </a:t>
            </a:r>
            <a:r>
              <a:rPr lang="en-US" sz="2800" smtClean="0"/>
              <a:t>nào </a:t>
            </a:r>
            <a:r>
              <a:rPr lang="en-VN" sz="2800" smtClean="0"/>
              <a:t>đeo </a:t>
            </a:r>
            <a:r>
              <a:rPr lang="en-VN" sz="2800" dirty="0"/>
              <a:t>số </a:t>
            </a:r>
            <a:r>
              <a:rPr lang="en-VN" sz="2800"/>
              <a:t>lớn </a:t>
            </a:r>
            <a:r>
              <a:rPr lang="en-VN" sz="2800" smtClean="0"/>
              <a:t>nhất</a:t>
            </a:r>
            <a:r>
              <a:rPr lang="en-US" sz="2800" smtClean="0"/>
              <a:t>?</a:t>
            </a:r>
            <a:endParaRPr lang="en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467528" y="3522641"/>
            <a:ext cx="1534531" cy="178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317443" y="4540100"/>
            <a:ext cx="1937288" cy="17816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44B0B5-57F9-C64A-BBD9-9D4EF752CF4A}"/>
              </a:ext>
            </a:extLst>
          </p:cNvPr>
          <p:cNvSpPr txBox="1"/>
          <p:nvPr/>
        </p:nvSpPr>
        <p:spPr>
          <a:xfrm>
            <a:off x="1003177" y="3712030"/>
            <a:ext cx="5008102" cy="243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Chú mèo đeo số lớn nhất là:</a:t>
            </a:r>
          </a:p>
        </p:txBody>
      </p:sp>
    </p:spTree>
    <p:extLst>
      <p:ext uri="{BB962C8B-B14F-4D97-AF65-F5344CB8AC3E}">
        <p14:creationId xmlns:p14="http://schemas.microsoft.com/office/powerpoint/2010/main" val="7598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4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err="1"/>
              <a:t>tự</a:t>
            </a:r>
            <a:r>
              <a:rPr lang="en-US" sz="2800"/>
              <a:t> </a:t>
            </a:r>
            <a:r>
              <a:rPr lang="en-US" sz="2800" smtClean="0"/>
              <a:t>các số từ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8EF5E5-999A-1D47-B184-BA3C566B4F45}"/>
              </a:ext>
            </a:extLst>
          </p:cNvPr>
          <p:cNvGrpSpPr/>
          <p:nvPr/>
        </p:nvGrpSpPr>
        <p:grpSpPr>
          <a:xfrm>
            <a:off x="3412671" y="1710599"/>
            <a:ext cx="5366660" cy="4306246"/>
            <a:chOff x="3412671" y="1710599"/>
            <a:chExt cx="5366660" cy="430624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D9CFB4-1938-E649-A4F1-A66E3AA55F96}"/>
                </a:ext>
              </a:extLst>
            </p:cNvPr>
            <p:cNvSpPr txBox="1"/>
            <p:nvPr/>
          </p:nvSpPr>
          <p:spPr>
            <a:xfrm>
              <a:off x="3412671" y="5426578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F691F64-00CE-A44B-A1B2-D13979390627}"/>
                </a:ext>
              </a:extLst>
            </p:cNvPr>
            <p:cNvSpPr txBox="1"/>
            <p:nvPr/>
          </p:nvSpPr>
          <p:spPr>
            <a:xfrm>
              <a:off x="3412671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657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756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765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B23FF45-AC8D-EB4A-B551-6B5EE2801119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4528280" y="240745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E00A067-20EA-6A4B-B37C-25D1840D6637}"/>
              </a:ext>
            </a:extLst>
          </p:cNvPr>
          <p:cNvCxnSpPr>
            <a:cxnSpLocks/>
            <a:stCxn id="30" idx="5"/>
            <a:endCxn id="33" idx="1"/>
          </p:cNvCxnSpPr>
          <p:nvPr/>
        </p:nvCxnSpPr>
        <p:spPr>
          <a:xfrm>
            <a:off x="4607778" y="237452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42378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543578" y="31803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114166" y="318034"/>
            <a:ext cx="10626074" cy="18553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Nam,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Mai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thần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kì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nhau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err="1">
                <a:solidFill>
                  <a:prstClr val="black"/>
                </a:solidFill>
              </a:rPr>
              <a:t>lớn</a:t>
            </a:r>
            <a:r>
              <a:rPr lang="en-US" sz="2800">
                <a:solidFill>
                  <a:prstClr val="black"/>
                </a:solidFill>
              </a:rPr>
              <a:t> </a:t>
            </a:r>
            <a:r>
              <a:rPr lang="en-US" sz="2800" smtClean="0">
                <a:solidFill>
                  <a:prstClr val="black"/>
                </a:solidFill>
              </a:rPr>
              <a:t>nhất. Nam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sẽ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1910443"/>
            <a:ext cx="7436212" cy="397213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C059A33-96E6-C945-867D-4E23307DD106}"/>
              </a:ext>
            </a:extLst>
          </p:cNvPr>
          <p:cNvCxnSpPr/>
          <p:nvPr/>
        </p:nvCxnSpPr>
        <p:spPr>
          <a:xfrm>
            <a:off x="3755570" y="1343698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7108370" y="1321239"/>
            <a:ext cx="13335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786354C-2629-A743-AF00-9FFDEB4C08CD}"/>
              </a:ext>
            </a:extLst>
          </p:cNvPr>
          <p:cNvCxnSpPr/>
          <p:nvPr/>
        </p:nvCxnSpPr>
        <p:spPr>
          <a:xfrm>
            <a:off x="8617557" y="1321239"/>
            <a:ext cx="71845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1277518" y="1784713"/>
            <a:ext cx="13335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9CD322-4079-0641-8FA5-F7257BF49F8A}"/>
              </a:ext>
            </a:extLst>
          </p:cNvPr>
          <p:cNvGrpSpPr/>
          <p:nvPr/>
        </p:nvGrpSpPr>
        <p:grpSpPr>
          <a:xfrm>
            <a:off x="5127573" y="5741265"/>
            <a:ext cx="1654375" cy="660535"/>
            <a:chOff x="7921929" y="4026988"/>
            <a:chExt cx="1819813" cy="9670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92BB85D-3E7F-7B4E-A6E2-4E2586E44214}"/>
                </a:ext>
              </a:extLst>
            </p:cNvPr>
            <p:cNvSpPr txBox="1"/>
            <p:nvPr/>
          </p:nvSpPr>
          <p:spPr>
            <a:xfrm>
              <a:off x="7933194" y="4026988"/>
              <a:ext cx="1748736" cy="96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Nam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2F9A23-56FE-1745-846D-36BE23CA8DEA}"/>
              </a:ext>
            </a:extLst>
          </p:cNvPr>
          <p:cNvGrpSpPr/>
          <p:nvPr/>
        </p:nvGrpSpPr>
        <p:grpSpPr>
          <a:xfrm>
            <a:off x="7687026" y="5736219"/>
            <a:ext cx="1654375" cy="660536"/>
            <a:chOff x="7921929" y="4026988"/>
            <a:chExt cx="1819813" cy="9670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139236-5115-0741-885C-83736DB35066}"/>
                </a:ext>
              </a:extLst>
            </p:cNvPr>
            <p:cNvSpPr txBox="1"/>
            <p:nvPr/>
          </p:nvSpPr>
          <p:spPr>
            <a:xfrm>
              <a:off x="7987080" y="4026988"/>
              <a:ext cx="1748736" cy="96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Việt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644E52-A031-9841-8EC1-F9063BAB3723}"/>
              </a:ext>
            </a:extLst>
          </p:cNvPr>
          <p:cNvGrpSpPr/>
          <p:nvPr/>
        </p:nvGrpSpPr>
        <p:grpSpPr>
          <a:xfrm>
            <a:off x="2568120" y="5752544"/>
            <a:ext cx="1654375" cy="658835"/>
            <a:chOff x="7921929" y="4050895"/>
            <a:chExt cx="1819813" cy="96460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8BF8A2-F12C-0E4B-8427-4492FCE6B994}"/>
                </a:ext>
              </a:extLst>
            </p:cNvPr>
            <p:cNvSpPr txBox="1"/>
            <p:nvPr/>
          </p:nvSpPr>
          <p:spPr>
            <a:xfrm>
              <a:off x="7969118" y="4050895"/>
              <a:ext cx="1748736" cy="96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728068"/>
            <a:chOff x="774356" y="888444"/>
            <a:chExt cx="10187293" cy="728068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so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sánh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>
                  <a:solidFill>
                    <a:srgbClr val="002060"/>
                  </a:solidFill>
                  <a:cs typeface="Arial" panose="020B0604020202020204" pitchFamily="34" charset="0"/>
                </a:rPr>
                <a:t>. 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smtClean="0">
                  <a:solidFill>
                    <a:srgbClr val="002060"/>
                  </a:solidFill>
                  <a:cs typeface="Arial" panose="020B0604020202020204" pitchFamily="34" charset="0"/>
                </a:rPr>
                <a:t>Biết sắp xếp các số có ba chữ số theo thứ tự từ bé đến lớn hoặc ngược lại.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92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2944476" y="2655217"/>
            <a:ext cx="10005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Tiết </a:t>
            </a:r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10.0&quot;&gt;&lt;object type=&quot;1&quot; unique_id=&quot;10001&quot;&gt;&lt;object type=&quot;2&quot; unique_id=&quot;11093&quot;&gt;&lt;object type=&quot;3&quot; unique_id=&quot;11094&quot;&gt;&lt;property id=&quot;20148&quot; value=&quot;5&quot;/&gt;&lt;property id=&quot;20300&quot; value=&quot;Slide 1&quot;/&gt;&lt;property id=&quot;20307&quot; value=&quot;260&quot;/&gt;&lt;/object&gt;&lt;object type=&quot;3&quot; unique_id=&quot;11103&quot;&gt;&lt;property id=&quot;20148&quot; value=&quot;5&quot;/&gt;&lt;property id=&quot;20300&quot; value=&quot;Slide 2&quot;/&gt;&lt;property id=&quot;20307&quot; value=&quot;292&quot;/&gt;&lt;/object&gt;&lt;object type=&quot;3&quot; unique_id=&quot;11104&quot;&gt;&lt;property id=&quot;20148&quot; value=&quot;5&quot;/&gt;&lt;property id=&quot;20300&quot; value=&quot;Slide 3&quot;/&gt;&lt;property id=&quot;20307&quot; value=&quot;286&quot;/&gt;&lt;/object&gt;&lt;object type=&quot;3&quot; unique_id=&quot;11105&quot;&gt;&lt;property id=&quot;20148&quot; value=&quot;5&quot;/&gt;&lt;property id=&quot;20300&quot; value=&quot;Slide 4&quot;/&gt;&lt;property id=&quot;20307&quot; value=&quot;310&quot;/&gt;&lt;/object&gt;&lt;object type=&quot;3&quot; unique_id=&quot;11106&quot;&gt;&lt;property id=&quot;20148&quot; value=&quot;5&quot;/&gt;&lt;property id=&quot;20300&quot; value=&quot;Slide 5&quot;/&gt;&lt;property id=&quot;20307&quot; value=&quot;288&quot;/&gt;&lt;/object&gt;&lt;object type=&quot;3&quot; unique_id=&quot;11107&quot;&gt;&lt;property id=&quot;20148&quot; value=&quot;5&quot;/&gt;&lt;property id=&quot;20300&quot; value=&quot;Slide 6&quot;/&gt;&lt;property id=&quot;20307&quot; value=&quot;293&quot;/&gt;&lt;/object&gt;&lt;object type=&quot;3&quot; unique_id=&quot;11172&quot;&gt;&lt;property id=&quot;20148&quot; value=&quot;5&quot;/&gt;&lt;property id=&quot;20300&quot; value=&quot;Slide 7&quot;/&gt;&lt;property id=&quot;20307&quot; value=&quot;312&quot;/&gt;&lt;/object&gt;&lt;/object&gt;&lt;object type=&quot;8&quot; unique_id=&quot;1112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284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Arial-Rounded</vt:lpstr>
      <vt:lpstr>Calibri</vt:lpstr>
      <vt:lpstr>等线</vt:lpstr>
      <vt:lpstr>Times New Roman</vt:lpstr>
      <vt:lpstr>UTM Cookies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MyPC</cp:lastModifiedBy>
  <cp:revision>260</cp:revision>
  <dcterms:created xsi:type="dcterms:W3CDTF">2021-06-02T01:34:28Z</dcterms:created>
  <dcterms:modified xsi:type="dcterms:W3CDTF">2023-03-11T08:08:25Z</dcterms:modified>
</cp:coreProperties>
</file>