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7" r:id="rId3"/>
    <p:sldId id="257" r:id="rId4"/>
    <p:sldId id="259" r:id="rId5"/>
    <p:sldId id="274" r:id="rId6"/>
    <p:sldId id="276" r:id="rId7"/>
    <p:sldId id="267" r:id="rId8"/>
    <p:sldId id="279" r:id="rId9"/>
    <p:sldId id="278" r:id="rId10"/>
    <p:sldId id="280" r:id="rId11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423"/>
    <a:srgbClr val="FF5D5D"/>
    <a:srgbClr val="F79B8E"/>
    <a:srgbClr val="8DC73D"/>
    <a:srgbClr val="81C240"/>
    <a:srgbClr val="FFF9E7"/>
    <a:srgbClr val="FFE4A9"/>
    <a:srgbClr val="9148C8"/>
    <a:srgbClr val="40BFB6"/>
    <a:srgbClr val="F58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24543-034D-42BD-92CF-1ECDD8AEA10F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C8ECD2A1-3FD9-4193-909B-DF12513C6E82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9FF0E-1137-48F9-8A90-5D3009EBD51E}" type="parTrans" cxnId="{4518EB6F-DC5F-4EA9-A56A-932CEAB18131}">
      <dgm:prSet/>
      <dgm:spPr/>
      <dgm:t>
        <a:bodyPr/>
        <a:lstStyle/>
        <a:p>
          <a:endParaRPr lang="en-US"/>
        </a:p>
      </dgm:t>
    </dgm:pt>
    <dgm:pt modelId="{B3CDE2A6-3465-4371-BD13-E390009E3B6D}" type="sibTrans" cxnId="{4518EB6F-DC5F-4EA9-A56A-932CEAB1813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9EFBAA-F1FE-4389-937B-AEC5F34C6478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Bóng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75C7E-F7AA-4133-BEB8-6ED92D48D654}" type="parTrans" cxnId="{B663358E-E875-4447-8EBF-73AA0A570C67}">
      <dgm:prSet/>
      <dgm:spPr/>
      <dgm:t>
        <a:bodyPr/>
        <a:lstStyle/>
        <a:p>
          <a:endParaRPr lang="en-US"/>
        </a:p>
      </dgm:t>
    </dgm:pt>
    <dgm:pt modelId="{F6C70966-7671-4EB3-A86C-4CC45A71170C}" type="sibTrans" cxnId="{B663358E-E875-4447-8EBF-73AA0A570C6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97AA8-8C7B-4100-BE13-E10C5C0307F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Ống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77EEF-7BCF-4B6E-820C-2C96732720BE}" type="parTrans" cxnId="{DCD21617-DB7E-4AFA-ACD9-5005A9FF1F10}">
      <dgm:prSet/>
      <dgm:spPr/>
      <dgm:t>
        <a:bodyPr/>
        <a:lstStyle/>
        <a:p>
          <a:endParaRPr lang="en-US"/>
        </a:p>
      </dgm:t>
    </dgm:pt>
    <dgm:pt modelId="{59675A98-1779-4F9D-939B-DAFBC610C147}" type="sibTrans" cxnId="{DCD21617-DB7E-4AFA-ACD9-5005A9FF1F10}">
      <dgm:prSet/>
      <dgm:spPr/>
      <dgm:t>
        <a:bodyPr/>
        <a:lstStyle/>
        <a:p>
          <a:endParaRPr lang="en-US"/>
        </a:p>
      </dgm:t>
    </dgm:pt>
    <dgm:pt modelId="{7B399EA5-7169-47EF-BA98-3F238A6E0CD7}" type="pres">
      <dgm:prSet presAssocID="{F4424543-034D-42BD-92CF-1ECDD8AEA10F}" presName="linearFlow" presStyleCnt="0">
        <dgm:presLayoutVars>
          <dgm:resizeHandles val="exact"/>
        </dgm:presLayoutVars>
      </dgm:prSet>
      <dgm:spPr/>
    </dgm:pt>
    <dgm:pt modelId="{AAB5C4B1-2234-464C-A2AA-22A92666E3B1}" type="pres">
      <dgm:prSet presAssocID="{C8ECD2A1-3FD9-4193-909B-DF12513C6E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DDADB-39EF-4A53-8C35-34D724B9865D}" type="pres">
      <dgm:prSet presAssocID="{B3CDE2A6-3465-4371-BD13-E390009E3B6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82B1E57-83B4-4E3C-B62D-A2D388BDFB01}" type="pres">
      <dgm:prSet presAssocID="{B3CDE2A6-3465-4371-BD13-E390009E3B6D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290AD66-B3AA-4A0E-B4EB-F8C388F0D163}" type="pres">
      <dgm:prSet presAssocID="{259EFBAA-F1FE-4389-937B-AEC5F34C647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13144-DBEC-4962-96A1-FCA7D3566587}" type="pres">
      <dgm:prSet presAssocID="{F6C70966-7671-4EB3-A86C-4CC45A71170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31F5EDA-EEB6-4544-8529-23C05F70A71A}" type="pres">
      <dgm:prSet presAssocID="{F6C70966-7671-4EB3-A86C-4CC45A71170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48064A9-3648-486F-9600-ABB067AD7379}" type="pres">
      <dgm:prSet presAssocID="{59A97AA8-8C7B-4100-BE13-E10C5C0307F3}" presName="node" presStyleLbl="node1" presStyleIdx="2" presStyleCnt="3" custLinFactNeighborX="2618" custLinFactNeighborY="9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928526-B6D5-4AB4-9631-34648DB86230}" type="presOf" srcId="{C8ECD2A1-3FD9-4193-909B-DF12513C6E82}" destId="{AAB5C4B1-2234-464C-A2AA-22A92666E3B1}" srcOrd="0" destOrd="0" presId="urn:microsoft.com/office/officeart/2005/8/layout/process2"/>
    <dgm:cxn modelId="{4518EB6F-DC5F-4EA9-A56A-932CEAB18131}" srcId="{F4424543-034D-42BD-92CF-1ECDD8AEA10F}" destId="{C8ECD2A1-3FD9-4193-909B-DF12513C6E82}" srcOrd="0" destOrd="0" parTransId="{F649FF0E-1137-48F9-8A90-5D3009EBD51E}" sibTransId="{B3CDE2A6-3465-4371-BD13-E390009E3B6D}"/>
    <dgm:cxn modelId="{38F7E1D8-D7EA-491B-9160-F2E9CD0ABE12}" type="presOf" srcId="{F6C70966-7671-4EB3-A86C-4CC45A71170C}" destId="{B7113144-DBEC-4962-96A1-FCA7D3566587}" srcOrd="0" destOrd="0" presId="urn:microsoft.com/office/officeart/2005/8/layout/process2"/>
    <dgm:cxn modelId="{DCD21617-DB7E-4AFA-ACD9-5005A9FF1F10}" srcId="{F4424543-034D-42BD-92CF-1ECDD8AEA10F}" destId="{59A97AA8-8C7B-4100-BE13-E10C5C0307F3}" srcOrd="2" destOrd="0" parTransId="{05B77EEF-7BCF-4B6E-820C-2C96732720BE}" sibTransId="{59675A98-1779-4F9D-939B-DAFBC610C147}"/>
    <dgm:cxn modelId="{A1677884-2906-437C-B74B-FC228D9E042E}" type="presOf" srcId="{F4424543-034D-42BD-92CF-1ECDD8AEA10F}" destId="{7B399EA5-7169-47EF-BA98-3F238A6E0CD7}" srcOrd="0" destOrd="0" presId="urn:microsoft.com/office/officeart/2005/8/layout/process2"/>
    <dgm:cxn modelId="{B663358E-E875-4447-8EBF-73AA0A570C67}" srcId="{F4424543-034D-42BD-92CF-1ECDD8AEA10F}" destId="{259EFBAA-F1FE-4389-937B-AEC5F34C6478}" srcOrd="1" destOrd="0" parTransId="{5F375C7E-F7AA-4133-BEB8-6ED92D48D654}" sibTransId="{F6C70966-7671-4EB3-A86C-4CC45A71170C}"/>
    <dgm:cxn modelId="{4E859E1F-355D-4F12-B414-2439FB79565C}" type="presOf" srcId="{F6C70966-7671-4EB3-A86C-4CC45A71170C}" destId="{531F5EDA-EEB6-4544-8529-23C05F70A71A}" srcOrd="1" destOrd="0" presId="urn:microsoft.com/office/officeart/2005/8/layout/process2"/>
    <dgm:cxn modelId="{1292127D-EA12-4B69-BE00-07B1760C67AF}" type="presOf" srcId="{259EFBAA-F1FE-4389-937B-AEC5F34C6478}" destId="{0290AD66-B3AA-4A0E-B4EB-F8C388F0D163}" srcOrd="0" destOrd="0" presId="urn:microsoft.com/office/officeart/2005/8/layout/process2"/>
    <dgm:cxn modelId="{AF913B32-5FA4-4882-A21D-E4EBE834234C}" type="presOf" srcId="{B3CDE2A6-3465-4371-BD13-E390009E3B6D}" destId="{58FDDADB-39EF-4A53-8C35-34D724B9865D}" srcOrd="0" destOrd="0" presId="urn:microsoft.com/office/officeart/2005/8/layout/process2"/>
    <dgm:cxn modelId="{BD780B26-2AA2-4175-AA8C-25CBD194E61C}" type="presOf" srcId="{59A97AA8-8C7B-4100-BE13-E10C5C0307F3}" destId="{148064A9-3648-486F-9600-ABB067AD7379}" srcOrd="0" destOrd="0" presId="urn:microsoft.com/office/officeart/2005/8/layout/process2"/>
    <dgm:cxn modelId="{DDD1A323-E6CF-430C-BAAD-EB12E66CADB2}" type="presOf" srcId="{B3CDE2A6-3465-4371-BD13-E390009E3B6D}" destId="{282B1E57-83B4-4E3C-B62D-A2D388BDFB01}" srcOrd="1" destOrd="0" presId="urn:microsoft.com/office/officeart/2005/8/layout/process2"/>
    <dgm:cxn modelId="{E28539C7-337E-4FF4-80DF-3C4B688E4777}" type="presParOf" srcId="{7B399EA5-7169-47EF-BA98-3F238A6E0CD7}" destId="{AAB5C4B1-2234-464C-A2AA-22A92666E3B1}" srcOrd="0" destOrd="0" presId="urn:microsoft.com/office/officeart/2005/8/layout/process2"/>
    <dgm:cxn modelId="{CC0F703C-B774-40B6-BE2B-927881405EC2}" type="presParOf" srcId="{7B399EA5-7169-47EF-BA98-3F238A6E0CD7}" destId="{58FDDADB-39EF-4A53-8C35-34D724B9865D}" srcOrd="1" destOrd="0" presId="urn:microsoft.com/office/officeart/2005/8/layout/process2"/>
    <dgm:cxn modelId="{AFE897D6-EF30-4407-8EA4-04A044F03216}" type="presParOf" srcId="{58FDDADB-39EF-4A53-8C35-34D724B9865D}" destId="{282B1E57-83B4-4E3C-B62D-A2D388BDFB01}" srcOrd="0" destOrd="0" presId="urn:microsoft.com/office/officeart/2005/8/layout/process2"/>
    <dgm:cxn modelId="{605169B6-7C58-40BB-AC01-054C49031018}" type="presParOf" srcId="{7B399EA5-7169-47EF-BA98-3F238A6E0CD7}" destId="{0290AD66-B3AA-4A0E-B4EB-F8C388F0D163}" srcOrd="2" destOrd="0" presId="urn:microsoft.com/office/officeart/2005/8/layout/process2"/>
    <dgm:cxn modelId="{F850FE35-586D-4E15-91B3-5C111125A07F}" type="presParOf" srcId="{7B399EA5-7169-47EF-BA98-3F238A6E0CD7}" destId="{B7113144-DBEC-4962-96A1-FCA7D3566587}" srcOrd="3" destOrd="0" presId="urn:microsoft.com/office/officeart/2005/8/layout/process2"/>
    <dgm:cxn modelId="{82F2F781-A58A-4255-BDB2-41CBA5813AF7}" type="presParOf" srcId="{B7113144-DBEC-4962-96A1-FCA7D3566587}" destId="{531F5EDA-EEB6-4544-8529-23C05F70A71A}" srcOrd="0" destOrd="0" presId="urn:microsoft.com/office/officeart/2005/8/layout/process2"/>
    <dgm:cxn modelId="{C9B1D448-B3D6-4D17-8CBF-3FA58AA510A9}" type="presParOf" srcId="{7B399EA5-7169-47EF-BA98-3F238A6E0CD7}" destId="{148064A9-3648-486F-9600-ABB067AD737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5C4B1-2234-464C-A2AA-22A92666E3B1}">
      <dsp:nvSpPr>
        <dsp:cNvPr id="0" name=""/>
        <dsp:cNvSpPr/>
      </dsp:nvSpPr>
      <dsp:spPr>
        <a:xfrm>
          <a:off x="2410198" y="0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3883" y="23685"/>
        <a:ext cx="1408209" cy="761285"/>
      </dsp:txXfrm>
    </dsp:sp>
    <dsp:sp modelId="{58FDDADB-39EF-4A53-8C35-34D724B9865D}">
      <dsp:nvSpPr>
        <dsp:cNvPr id="0" name=""/>
        <dsp:cNvSpPr/>
      </dsp:nvSpPr>
      <dsp:spPr>
        <a:xfrm rot="5400000">
          <a:off x="2986365" y="828871"/>
          <a:ext cx="303245" cy="3638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28820" y="859196"/>
        <a:ext cx="218336" cy="212272"/>
      </dsp:txXfrm>
    </dsp:sp>
    <dsp:sp modelId="{0290AD66-B3AA-4A0E-B4EB-F8C388F0D163}">
      <dsp:nvSpPr>
        <dsp:cNvPr id="0" name=""/>
        <dsp:cNvSpPr/>
      </dsp:nvSpPr>
      <dsp:spPr>
        <a:xfrm>
          <a:off x="2410198" y="1212983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Bóng</a:t>
          </a:r>
          <a:r>
            <a:rPr lang="en-US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3883" y="1236668"/>
        <a:ext cx="1408209" cy="761285"/>
      </dsp:txXfrm>
    </dsp:sp>
    <dsp:sp modelId="{B7113144-DBEC-4962-96A1-FCA7D3566587}">
      <dsp:nvSpPr>
        <dsp:cNvPr id="0" name=""/>
        <dsp:cNvSpPr/>
      </dsp:nvSpPr>
      <dsp:spPr>
        <a:xfrm rot="5292035">
          <a:off x="3005344" y="2041855"/>
          <a:ext cx="303395" cy="3638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46445" y="2072126"/>
        <a:ext cx="218336" cy="212377"/>
      </dsp:txXfrm>
    </dsp:sp>
    <dsp:sp modelId="{148064A9-3648-486F-9600-ABB067AD7379}">
      <dsp:nvSpPr>
        <dsp:cNvPr id="0" name=""/>
        <dsp:cNvSpPr/>
      </dsp:nvSpPr>
      <dsp:spPr>
        <a:xfrm>
          <a:off x="2448305" y="2425966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Ống</a:t>
          </a:r>
          <a:r>
            <a:rPr lang="en-US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1990" y="2449651"/>
        <a:ext cx="1408209" cy="761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10C5-A996-4294-A5DC-ADB676D31A88}" type="datetimeFigureOut">
              <a:rPr lang="vi-VN" smtClean="0"/>
              <a:t>19/03/2022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9847-D3ED-41C9-8C11-9CF0F70FDD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20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13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45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81129" y="1245650"/>
            <a:ext cx="4158371" cy="1336351"/>
            <a:chOff x="639477" y="1233713"/>
            <a:chExt cx="2926110" cy="13519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38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39477" y="1246776"/>
              <a:ext cx="2916139" cy="1338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81130" y="3704164"/>
            <a:ext cx="102471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QUAN BÀI TIẾT NƯỚC TIỂU (</a:t>
            </a:r>
            <a:r>
              <a:rPr lang="en-US" sz="6600" dirty="0" err="1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834 Human excretory system Vectors, Royalty-free Vector Human excretory  system Images - Page 2 |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6" y="635313"/>
            <a:ext cx="3745661" cy="3252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22" y="6257280"/>
            <a:ext cx="2093245" cy="5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3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8" y="1371601"/>
            <a:ext cx="10419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emium Vector | Illustration cartoon of a little boy holding glass of water  and showing thumb up sign with girl drinking wate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0117"/>
          <a:stretch/>
        </p:blipFill>
        <p:spPr bwMode="auto">
          <a:xfrm>
            <a:off x="0" y="3149600"/>
            <a:ext cx="478322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oy going to toilet 296020 Vector Art at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b="15644"/>
          <a:stretch/>
        </p:blipFill>
        <p:spPr bwMode="auto">
          <a:xfrm>
            <a:off x="4826000" y="3022168"/>
            <a:ext cx="7366000" cy="38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853" y="1599783"/>
            <a:ext cx="350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969419" y="78377"/>
            <a:ext cx="6348548" cy="6858000"/>
            <a:chOff x="3955342" y="143691"/>
            <a:chExt cx="6348548" cy="6858000"/>
          </a:xfrm>
        </p:grpSpPr>
        <p:sp>
          <p:nvSpPr>
            <p:cNvPr id="32" name="Rectangle 31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2855280" y="3208727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901397" y="3159741"/>
            <a:ext cx="521492" cy="679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901397" y="3208727"/>
            <a:ext cx="2075448" cy="6300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3" idx="3"/>
          </p:cNvCxnSpPr>
          <p:nvPr/>
        </p:nvCxnSpPr>
        <p:spPr>
          <a:xfrm flipH="1" flipV="1">
            <a:off x="4253774" y="3605415"/>
            <a:ext cx="1627543" cy="2228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9682336" y="3063149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766320" y="3838756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650216" y="3838756"/>
            <a:ext cx="171710" cy="5148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4" idx="1"/>
          </p:cNvCxnSpPr>
          <p:nvPr/>
        </p:nvCxnSpPr>
        <p:spPr>
          <a:xfrm flipV="1">
            <a:off x="7821926" y="3459837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2784092" y="4588938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/>
          <p:cNvCxnSpPr>
            <a:endCxn id="55" idx="3"/>
          </p:cNvCxnSpPr>
          <p:nvPr/>
        </p:nvCxnSpPr>
        <p:spPr>
          <a:xfrm flipH="1">
            <a:off x="4433920" y="4790514"/>
            <a:ext cx="2633086" cy="195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9756152" y="4681308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>
            <a:endCxn id="59" idx="1"/>
          </p:cNvCxnSpPr>
          <p:nvPr/>
        </p:nvCxnSpPr>
        <p:spPr>
          <a:xfrm flipV="1">
            <a:off x="7165624" y="5077996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756152" y="6477000"/>
            <a:ext cx="1654379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 animBg="1"/>
      <p:bldP spid="44" grpId="0" animBg="1"/>
      <p:bldP spid="55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n và cách hoạt động của thận trong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4"/>
            <a:ext cx="7132938" cy="687688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59566" y="1809207"/>
            <a:ext cx="6984274" cy="45981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marL="342900" indent="-342900">
              <a:buAutoNum type="arabicPeriod"/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 có chức năng gì?</a:t>
            </a:r>
          </a:p>
          <a:p>
            <a:pPr marL="342900" indent="-342900">
              <a:buAutoNum type="arabicPeriod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tiểu được thải ra ngoài như thế nào?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04400" y="6477000"/>
            <a:ext cx="1714500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8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b="13290"/>
          <a:stretch/>
        </p:blipFill>
        <p:spPr bwMode="auto">
          <a:xfrm>
            <a:off x="0" y="0"/>
            <a:ext cx="7130128" cy="68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1771" y="431075"/>
            <a:ext cx="3373039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8658323"/>
              </p:ext>
            </p:extLst>
          </p:nvPr>
        </p:nvGraphicFramePr>
        <p:xfrm>
          <a:off x="6355806" y="3437956"/>
          <a:ext cx="6275977" cy="3234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10274300" y="6540500"/>
            <a:ext cx="11303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2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B5C4B1-2234-464C-A2AA-22A92666E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AB5C4B1-2234-464C-A2AA-22A92666E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FDDADB-39EF-4A53-8C35-34D724B98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58FDDADB-39EF-4A53-8C35-34D724B98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90AD66-B3AA-4A0E-B4EB-F8C388F0D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290AD66-B3AA-4A0E-B4EB-F8C388F0D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113144-DBEC-4962-96A1-FCA7D3566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B7113144-DBEC-4962-96A1-FCA7D3566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8064A9-3648-486F-9600-ABB067AD7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148064A9-3648-486F-9600-ABB067AD7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2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35" y="-1271"/>
            <a:ext cx="12191365" cy="6859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8991" y="1396970"/>
            <a:ext cx="5535795" cy="650492"/>
          </a:xfrm>
        </p:spPr>
        <p:txBody>
          <a:bodyPr>
            <a:noAutofit/>
          </a:bodyPr>
          <a:lstStyle/>
          <a:p>
            <a:r>
              <a:rPr lang="en-US" sz="4267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267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267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2209363" y="2857500"/>
            <a:ext cx="7773907" cy="20161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733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733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733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733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33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25: </a:t>
            </a:r>
            <a:r>
              <a:rPr lang="vi-VN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vi-VN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en-US" sz="3733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733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0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8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6&quot;/&gt;&lt;/object&gt;&lt;object type=&quot;3&quot; unique_id=&quot;10008&quot;&gt;&lt;property id=&quot;20148&quot; value=&quot;5&quot;/&gt;&lt;property id=&quot;20300&quot; value=&quot;Slide 6&quot;/&gt;&lt;property id=&quot;20307&quot; value=&quot;267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75&quot;/&gt;&lt;/object&gt;&lt;object type=&quot;3&quot; unique_id=&quot;10011&quot;&gt;&lt;property id=&quot;20148&quot; value=&quot;5&quot;/&gt;&lt;property id=&quot;20300&quot; value=&quot;Slide 9&quot;/&gt;&lt;property id=&quot;20307&quot; value=&quot;269&quot;/&gt;&lt;/object&gt;&lt;object type=&quot;3&quot; unique_id=&quot;10012&quot;&gt;&lt;property id=&quot;20148&quot; value=&quot;5&quot;/&gt;&lt;property id=&quot;20300&quot; value=&quot;Slide 10&quot;/&gt;&lt;property id=&quot;20307&quot; value=&quot;270&quot;/&gt;&lt;/object&gt;&lt;object type=&quot;3&quot; unique_id=&quot;10013&quot;&gt;&lt;property id=&quot;20148&quot; value=&quot;5&quot;/&gt;&lt;property id=&quot;20300&quot; value=&quot;Slide 11&quot;/&gt;&lt;property id=&quot;20307&quot; value=&quot;271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73&quot;/&gt;&lt;/object&gt;&lt;object type=&quot;3&quot; unique_id=&quot;10016&quot;&gt;&lt;property id=&quot;20148&quot; value=&quot;5&quot;/&gt;&lt;property id=&quot;20300&quot; value=&quot;Slide 14&quot;/&gt;&lt;property id=&quot;20307&quot; value=&quot;261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8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247</Words>
  <Application>Microsoft Office PowerPoint</Application>
  <PresentationFormat>Widescreen</PresentationFormat>
  <Paragraphs>32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53</cp:revision>
  <dcterms:created xsi:type="dcterms:W3CDTF">2021-06-02T02:35:09Z</dcterms:created>
  <dcterms:modified xsi:type="dcterms:W3CDTF">2022-03-19T12:23:59Z</dcterms:modified>
</cp:coreProperties>
</file>