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5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714" r:id="rId2"/>
    <p:sldMasterId id="2147483731" r:id="rId3"/>
    <p:sldMasterId id="2147483748" r:id="rId4"/>
    <p:sldMasterId id="2147483765" r:id="rId5"/>
    <p:sldMasterId id="2147483782" r:id="rId6"/>
  </p:sldMasterIdLst>
  <p:notesMasterIdLst>
    <p:notesMasterId r:id="rId28"/>
  </p:notesMasterIdLst>
  <p:sldIdLst>
    <p:sldId id="259" r:id="rId7"/>
    <p:sldId id="304" r:id="rId8"/>
    <p:sldId id="284" r:id="rId9"/>
    <p:sldId id="300" r:id="rId10"/>
    <p:sldId id="285" r:id="rId11"/>
    <p:sldId id="286" r:id="rId12"/>
    <p:sldId id="294" r:id="rId13"/>
    <p:sldId id="296" r:id="rId14"/>
    <p:sldId id="295" r:id="rId15"/>
    <p:sldId id="297" r:id="rId16"/>
    <p:sldId id="303" r:id="rId17"/>
    <p:sldId id="287" r:id="rId18"/>
    <p:sldId id="298" r:id="rId19"/>
    <p:sldId id="299" r:id="rId20"/>
    <p:sldId id="288" r:id="rId21"/>
    <p:sldId id="289" r:id="rId22"/>
    <p:sldId id="290" r:id="rId23"/>
    <p:sldId id="291" r:id="rId24"/>
    <p:sldId id="292" r:id="rId25"/>
    <p:sldId id="302" r:id="rId26"/>
    <p:sldId id="272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FF"/>
    <a:srgbClr val="FFDB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83" autoAdjust="0"/>
    <p:restoredTop sz="94660"/>
  </p:normalViewPr>
  <p:slideViewPr>
    <p:cSldViewPr snapToGrid="0">
      <p:cViewPr varScale="1">
        <p:scale>
          <a:sx n="63" d="100"/>
          <a:sy n="63" d="100"/>
        </p:scale>
        <p:origin x="63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FD692-D86B-41D5-821B-8D8EC54C792F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AB036-B31B-4EF5-8CB6-8859A020A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217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2" y="513078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4" y="615907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8" y="848208"/>
            <a:ext cx="42257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50" y="602411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098339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5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8344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40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8" y="1100809"/>
            <a:ext cx="3929071" cy="3632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2" y="3237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9" y="193117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6" y="6266198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61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1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8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90289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21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072852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70" y="5554040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4" y="615907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32" y="2675712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3F362A-C07B-4CE2-A439-135B6FDD1EED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185766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5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982824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8" y="1729217"/>
            <a:ext cx="6443823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5" y="946882"/>
            <a:ext cx="7941895" cy="3944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91437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91437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91437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6" y="323964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200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2" y="4811041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139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94694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21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726110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2" y="513078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4" y="615907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8" y="848208"/>
            <a:ext cx="42257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50" y="602411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71161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5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087882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2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675640" y="909621"/>
            <a:ext cx="7536449" cy="4546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5" y="5555750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6" y="6266198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7" y="1482256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490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5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5255768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21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014618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2" y="513078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8" y="848207"/>
            <a:ext cx="42257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4" y="615907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1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A8F09454-8788-4190-86FB-DD38471C58D1}"/>
              </a:ext>
            </a:extLst>
          </p:cNvPr>
          <p:cNvSpPr/>
          <p:nvPr userDrawn="1"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7475D6F5-5CC9-4492-88E1-8F3ADE6303ED}"/>
              </a:ext>
            </a:extLst>
          </p:cNvPr>
          <p:cNvSpPr/>
          <p:nvPr userDrawn="1"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5DAD4EC7-8CC9-4988-9B2E-EE5891519296}"/>
              </a:ext>
            </a:extLst>
          </p:cNvPr>
          <p:cNvSpPr/>
          <p:nvPr userDrawn="1"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47CA47C2-FDAD-4CE4-8131-DFCABFC8BA3E}"/>
              </a:ext>
            </a:extLst>
          </p:cNvPr>
          <p:cNvSpPr/>
          <p:nvPr userDrawn="1"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314752F8-EF0C-43B8-9AA3-5B5800B38D7C}"/>
              </a:ext>
            </a:extLst>
          </p:cNvPr>
          <p:cNvSpPr/>
          <p:nvPr userDrawn="1"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10E76702-E494-42C2-821E-CFEA1D7FF992}"/>
              </a:ext>
            </a:extLst>
          </p:cNvPr>
          <p:cNvSpPr/>
          <p:nvPr userDrawn="1"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AAE9D6-32CE-4088-98EA-A98425878F81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692646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5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984641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8" y="848209"/>
            <a:ext cx="4225764" cy="4546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4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200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4" y="615907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139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id="{9A9E6374-6F27-4919-828F-EDB8D36687CA}"/>
              </a:ext>
            </a:extLst>
          </p:cNvPr>
          <p:cNvSpPr/>
          <p:nvPr userDrawn="1"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id="{08181C7D-9182-4C61-8E2B-2996BEB330D7}"/>
              </a:ext>
            </a:extLst>
          </p:cNvPr>
          <p:cNvSpPr/>
          <p:nvPr userDrawn="1"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id="{A84F8B0B-AD1E-4180-B7EC-F7275A58B3CC}"/>
              </a:ext>
            </a:extLst>
          </p:cNvPr>
          <p:cNvSpPr/>
          <p:nvPr userDrawn="1"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id="{FA4B92BF-D0D0-45F0-8607-EDCF53D9735A}"/>
              </a:ext>
            </a:extLst>
          </p:cNvPr>
          <p:cNvSpPr/>
          <p:nvPr userDrawn="1"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id="{B0B3D858-9A4A-4251-9AA5-F05D60970416}"/>
              </a:ext>
            </a:extLst>
          </p:cNvPr>
          <p:cNvSpPr/>
          <p:nvPr userDrawn="1"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id="{E13B4C12-5701-460B-86DE-FEE31944CC33}"/>
              </a:ext>
            </a:extLst>
          </p:cNvPr>
          <p:cNvSpPr/>
          <p:nvPr userDrawn="1"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F186DA-4F6F-4EB7-B7BF-4A5C7D7582CD}"/>
              </a:ext>
            </a:extLst>
          </p:cNvPr>
          <p:cNvSpPr txBox="1"/>
          <p:nvPr userDrawn="1"/>
        </p:nvSpPr>
        <p:spPr>
          <a:xfrm>
            <a:off x="9027688" y="6604773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608457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21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236822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2" y="513078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50" y="602411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4" y="615907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56798B-C569-4288-8547-D3A8F47EE487}"/>
              </a:ext>
            </a:extLst>
          </p:cNvPr>
          <p:cNvSpPr txBox="1"/>
          <p:nvPr userDrawn="1"/>
        </p:nvSpPr>
        <p:spPr>
          <a:xfrm>
            <a:off x="4828040" y="909621"/>
            <a:ext cx="7536449" cy="4546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5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89F3C3-1506-4047-95DD-45D7831B32ED}"/>
              </a:ext>
            </a:extLst>
          </p:cNvPr>
          <p:cNvSpPr txBox="1"/>
          <p:nvPr userDrawn="1"/>
        </p:nvSpPr>
        <p:spPr>
          <a:xfrm>
            <a:off x="6874155" y="6584139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2087934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5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89550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40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8" y="1100809"/>
            <a:ext cx="3929071" cy="3632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2" y="3237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9" y="193117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6" y="6266198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61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1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8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571278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21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892471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70" y="5554040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4" y="615907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32" y="2675712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3F362A-C07B-4CE2-A439-135B6FDD1EED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57685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2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675640" y="909621"/>
            <a:ext cx="7536449" cy="4546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5" y="5555750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6" y="6266198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7" y="1482256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786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5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9832676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8" y="1729217"/>
            <a:ext cx="6443823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5" y="946882"/>
            <a:ext cx="7941895" cy="3944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91437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91437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91437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6" y="323964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200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2" y="4811041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139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6846921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21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530195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2" y="513078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4" y="615907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8" y="848208"/>
            <a:ext cx="42257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50" y="602411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9091136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5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40698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2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675640" y="909621"/>
            <a:ext cx="7536449" cy="4546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5" y="5555750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6" y="6266198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7" y="1482256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3106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21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9653370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2" y="513078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8" y="848207"/>
            <a:ext cx="42257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4" y="615907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1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A8F09454-8788-4190-86FB-DD38471C58D1}"/>
              </a:ext>
            </a:extLst>
          </p:cNvPr>
          <p:cNvSpPr/>
          <p:nvPr userDrawn="1"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7475D6F5-5CC9-4492-88E1-8F3ADE6303ED}"/>
              </a:ext>
            </a:extLst>
          </p:cNvPr>
          <p:cNvSpPr/>
          <p:nvPr userDrawn="1"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5DAD4EC7-8CC9-4988-9B2E-EE5891519296}"/>
              </a:ext>
            </a:extLst>
          </p:cNvPr>
          <p:cNvSpPr/>
          <p:nvPr userDrawn="1"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47CA47C2-FDAD-4CE4-8131-DFCABFC8BA3E}"/>
              </a:ext>
            </a:extLst>
          </p:cNvPr>
          <p:cNvSpPr/>
          <p:nvPr userDrawn="1"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314752F8-EF0C-43B8-9AA3-5B5800B38D7C}"/>
              </a:ext>
            </a:extLst>
          </p:cNvPr>
          <p:cNvSpPr/>
          <p:nvPr userDrawn="1"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10E76702-E494-42C2-821E-CFEA1D7FF992}"/>
              </a:ext>
            </a:extLst>
          </p:cNvPr>
          <p:cNvSpPr/>
          <p:nvPr userDrawn="1"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AAE9D6-32CE-4088-98EA-A98425878F81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3857544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5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1353612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8" y="848209"/>
            <a:ext cx="4225764" cy="4546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4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200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4" y="615907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139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id="{9A9E6374-6F27-4919-828F-EDB8D36687CA}"/>
              </a:ext>
            </a:extLst>
          </p:cNvPr>
          <p:cNvSpPr/>
          <p:nvPr userDrawn="1"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id="{08181C7D-9182-4C61-8E2B-2996BEB330D7}"/>
              </a:ext>
            </a:extLst>
          </p:cNvPr>
          <p:cNvSpPr/>
          <p:nvPr userDrawn="1"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id="{A84F8B0B-AD1E-4180-B7EC-F7275A58B3CC}"/>
              </a:ext>
            </a:extLst>
          </p:cNvPr>
          <p:cNvSpPr/>
          <p:nvPr userDrawn="1"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id="{FA4B92BF-D0D0-45F0-8607-EDCF53D9735A}"/>
              </a:ext>
            </a:extLst>
          </p:cNvPr>
          <p:cNvSpPr/>
          <p:nvPr userDrawn="1"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id="{B0B3D858-9A4A-4251-9AA5-F05D60970416}"/>
              </a:ext>
            </a:extLst>
          </p:cNvPr>
          <p:cNvSpPr/>
          <p:nvPr userDrawn="1"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id="{E13B4C12-5701-460B-86DE-FEE31944CC33}"/>
              </a:ext>
            </a:extLst>
          </p:cNvPr>
          <p:cNvSpPr/>
          <p:nvPr userDrawn="1"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F186DA-4F6F-4EB7-B7BF-4A5C7D7582CD}"/>
              </a:ext>
            </a:extLst>
          </p:cNvPr>
          <p:cNvSpPr txBox="1"/>
          <p:nvPr userDrawn="1"/>
        </p:nvSpPr>
        <p:spPr>
          <a:xfrm>
            <a:off x="9027688" y="6604773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38631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21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9217141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21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3617730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2" y="513078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50" y="602411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4" y="615907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56798B-C569-4288-8547-D3A8F47EE487}"/>
              </a:ext>
            </a:extLst>
          </p:cNvPr>
          <p:cNvSpPr txBox="1"/>
          <p:nvPr userDrawn="1"/>
        </p:nvSpPr>
        <p:spPr>
          <a:xfrm>
            <a:off x="4828040" y="909621"/>
            <a:ext cx="7536449" cy="4546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5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89F3C3-1506-4047-95DD-45D7831B32ED}"/>
              </a:ext>
            </a:extLst>
          </p:cNvPr>
          <p:cNvSpPr txBox="1"/>
          <p:nvPr userDrawn="1"/>
        </p:nvSpPr>
        <p:spPr>
          <a:xfrm>
            <a:off x="6874155" y="6584139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4762313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5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46933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40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8" y="1100809"/>
            <a:ext cx="3929071" cy="3632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2" y="3237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9" y="193117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6" y="6266198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61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1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8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5801557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21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7792073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70" y="5554040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4" y="615907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32" y="2675712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3F362A-C07B-4CE2-A439-135B6FDD1EED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337421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5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3674339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8" y="1729217"/>
            <a:ext cx="6443823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5" y="946882"/>
            <a:ext cx="7941895" cy="3944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91437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91437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91437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6" y="323964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200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2" y="4811041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139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5457761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21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5962612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2" y="513078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4" y="615907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8" y="848208"/>
            <a:ext cx="42257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50" y="602411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50938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2" y="513078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8" y="848207"/>
            <a:ext cx="42257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4" y="615907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1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A8F09454-8788-4190-86FB-DD38471C58D1}"/>
              </a:ext>
            </a:extLst>
          </p:cNvPr>
          <p:cNvSpPr/>
          <p:nvPr userDrawn="1"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7475D6F5-5CC9-4492-88E1-8F3ADE6303ED}"/>
              </a:ext>
            </a:extLst>
          </p:cNvPr>
          <p:cNvSpPr/>
          <p:nvPr userDrawn="1"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5DAD4EC7-8CC9-4988-9B2E-EE5891519296}"/>
              </a:ext>
            </a:extLst>
          </p:cNvPr>
          <p:cNvSpPr/>
          <p:nvPr userDrawn="1"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47CA47C2-FDAD-4CE4-8131-DFCABFC8BA3E}"/>
              </a:ext>
            </a:extLst>
          </p:cNvPr>
          <p:cNvSpPr/>
          <p:nvPr userDrawn="1"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314752F8-EF0C-43B8-9AA3-5B5800B38D7C}"/>
              </a:ext>
            </a:extLst>
          </p:cNvPr>
          <p:cNvSpPr/>
          <p:nvPr userDrawn="1"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10E76702-E494-42C2-821E-CFEA1D7FF992}"/>
              </a:ext>
            </a:extLst>
          </p:cNvPr>
          <p:cNvSpPr/>
          <p:nvPr userDrawn="1"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AAE9D6-32CE-4088-98EA-A98425878F81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016241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5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933253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2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675640" y="909621"/>
            <a:ext cx="7536449" cy="4546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5" y="5555750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6" y="6266198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7" y="1482256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24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21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770353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2" y="513078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8" y="848207"/>
            <a:ext cx="42257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4" y="615907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1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A8F09454-8788-4190-86FB-DD38471C58D1}"/>
              </a:ext>
            </a:extLst>
          </p:cNvPr>
          <p:cNvSpPr/>
          <p:nvPr userDrawn="1"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7475D6F5-5CC9-4492-88E1-8F3ADE6303ED}"/>
              </a:ext>
            </a:extLst>
          </p:cNvPr>
          <p:cNvSpPr/>
          <p:nvPr userDrawn="1"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5DAD4EC7-8CC9-4988-9B2E-EE5891519296}"/>
              </a:ext>
            </a:extLst>
          </p:cNvPr>
          <p:cNvSpPr/>
          <p:nvPr userDrawn="1"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47CA47C2-FDAD-4CE4-8131-DFCABFC8BA3E}"/>
              </a:ext>
            </a:extLst>
          </p:cNvPr>
          <p:cNvSpPr/>
          <p:nvPr userDrawn="1"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314752F8-EF0C-43B8-9AA3-5B5800B38D7C}"/>
              </a:ext>
            </a:extLst>
          </p:cNvPr>
          <p:cNvSpPr/>
          <p:nvPr userDrawn="1"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10E76702-E494-42C2-821E-CFEA1D7FF992}"/>
              </a:ext>
            </a:extLst>
          </p:cNvPr>
          <p:cNvSpPr/>
          <p:nvPr userDrawn="1"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AAE9D6-32CE-4088-98EA-A98425878F81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4255027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5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5821937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8" y="848209"/>
            <a:ext cx="4225764" cy="4546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4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200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4" y="615907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139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id="{9A9E6374-6F27-4919-828F-EDB8D36687CA}"/>
              </a:ext>
            </a:extLst>
          </p:cNvPr>
          <p:cNvSpPr/>
          <p:nvPr userDrawn="1"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id="{08181C7D-9182-4C61-8E2B-2996BEB330D7}"/>
              </a:ext>
            </a:extLst>
          </p:cNvPr>
          <p:cNvSpPr/>
          <p:nvPr userDrawn="1"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id="{A84F8B0B-AD1E-4180-B7EC-F7275A58B3CC}"/>
              </a:ext>
            </a:extLst>
          </p:cNvPr>
          <p:cNvSpPr/>
          <p:nvPr userDrawn="1"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id="{FA4B92BF-D0D0-45F0-8607-EDCF53D9735A}"/>
              </a:ext>
            </a:extLst>
          </p:cNvPr>
          <p:cNvSpPr/>
          <p:nvPr userDrawn="1"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id="{B0B3D858-9A4A-4251-9AA5-F05D60970416}"/>
              </a:ext>
            </a:extLst>
          </p:cNvPr>
          <p:cNvSpPr/>
          <p:nvPr userDrawn="1"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id="{E13B4C12-5701-460B-86DE-FEE31944CC33}"/>
              </a:ext>
            </a:extLst>
          </p:cNvPr>
          <p:cNvSpPr/>
          <p:nvPr userDrawn="1"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F186DA-4F6F-4EB7-B7BF-4A5C7D7582CD}"/>
              </a:ext>
            </a:extLst>
          </p:cNvPr>
          <p:cNvSpPr txBox="1"/>
          <p:nvPr userDrawn="1"/>
        </p:nvSpPr>
        <p:spPr>
          <a:xfrm>
            <a:off x="9027688" y="6604773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5237607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21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6133030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2" y="513078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50" y="602411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4" y="615907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56798B-C569-4288-8547-D3A8F47EE487}"/>
              </a:ext>
            </a:extLst>
          </p:cNvPr>
          <p:cNvSpPr txBox="1"/>
          <p:nvPr userDrawn="1"/>
        </p:nvSpPr>
        <p:spPr>
          <a:xfrm>
            <a:off x="4828040" y="909621"/>
            <a:ext cx="7536449" cy="4546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5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89F3C3-1506-4047-95DD-45D7831B32ED}"/>
              </a:ext>
            </a:extLst>
          </p:cNvPr>
          <p:cNvSpPr txBox="1"/>
          <p:nvPr userDrawn="1"/>
        </p:nvSpPr>
        <p:spPr>
          <a:xfrm>
            <a:off x="6874155" y="6584139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0563667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5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51854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40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8" y="1100809"/>
            <a:ext cx="3929071" cy="3632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2" y="3237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9" y="193117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6" y="6266198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61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1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8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80781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5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9678438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21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8948955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70" y="5554040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4" y="615907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32" y="2675712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3F362A-C07B-4CE2-A439-135B6FDD1EED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7364409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5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677694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8" y="1729217"/>
            <a:ext cx="6443823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5" y="946882"/>
            <a:ext cx="7941895" cy="3944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91437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91437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91437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6" y="323964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200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2" y="4811041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139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566319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21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398073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7047315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366051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8835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4136941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AAE9D6-32CE-4088-98EA-A98425878F81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782501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8" y="848209"/>
            <a:ext cx="4225764" cy="4546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4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200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4" y="615907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139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id="{9A9E6374-6F27-4919-828F-EDB8D36687CA}"/>
              </a:ext>
            </a:extLst>
          </p:cNvPr>
          <p:cNvSpPr/>
          <p:nvPr userDrawn="1"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id="{08181C7D-9182-4C61-8E2B-2996BEB330D7}"/>
              </a:ext>
            </a:extLst>
          </p:cNvPr>
          <p:cNvSpPr/>
          <p:nvPr userDrawn="1"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id="{A84F8B0B-AD1E-4180-B7EC-F7275A58B3CC}"/>
              </a:ext>
            </a:extLst>
          </p:cNvPr>
          <p:cNvSpPr/>
          <p:nvPr userDrawn="1"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id="{FA4B92BF-D0D0-45F0-8607-EDCF53D9735A}"/>
              </a:ext>
            </a:extLst>
          </p:cNvPr>
          <p:cNvSpPr/>
          <p:nvPr userDrawn="1"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id="{B0B3D858-9A4A-4251-9AA5-F05D60970416}"/>
              </a:ext>
            </a:extLst>
          </p:cNvPr>
          <p:cNvSpPr/>
          <p:nvPr userDrawn="1"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id="{E13B4C12-5701-460B-86DE-FEE31944CC33}"/>
              </a:ext>
            </a:extLst>
          </p:cNvPr>
          <p:cNvSpPr/>
          <p:nvPr userDrawn="1"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F186DA-4F6F-4EB7-B7BF-4A5C7D7582CD}"/>
              </a:ext>
            </a:extLst>
          </p:cNvPr>
          <p:cNvSpPr txBox="1"/>
          <p:nvPr userDrawn="1"/>
        </p:nvSpPr>
        <p:spPr>
          <a:xfrm>
            <a:off x="9027688" y="6604773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7004651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877572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F186DA-4F6F-4EB7-B7BF-4A5C7D7582CD}"/>
              </a:ext>
            </a:extLst>
          </p:cNvPr>
          <p:cNvSpPr txBox="1"/>
          <p:nvPr userDrawn="1"/>
        </p:nvSpPr>
        <p:spPr>
          <a:xfrm>
            <a:off x="9027688" y="6604772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7943640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91454393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89F3C3-1506-4047-95DD-45D7831B32ED}"/>
              </a:ext>
            </a:extLst>
          </p:cNvPr>
          <p:cNvSpPr txBox="1"/>
          <p:nvPr userDrawn="1"/>
        </p:nvSpPr>
        <p:spPr>
          <a:xfrm>
            <a:off x="6874155" y="6584138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82802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691045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94146628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3244027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201" y="2185588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3F362A-C07B-4CE2-A439-135B6FDD1EED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91104204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544302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11464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21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89468032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1903086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2" y="513078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4" y="615907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8" y="848208"/>
            <a:ext cx="42257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50" y="602411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7644055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5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39228131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2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675640" y="909621"/>
            <a:ext cx="7536449" cy="4546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5" y="5555750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6" y="6266198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7" y="1482256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49137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21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4333876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2" y="513078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8" y="848207"/>
            <a:ext cx="42257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4" y="615907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1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A8F09454-8788-4190-86FB-DD38471C58D1}"/>
              </a:ext>
            </a:extLst>
          </p:cNvPr>
          <p:cNvSpPr/>
          <p:nvPr userDrawn="1"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7475D6F5-5CC9-4492-88E1-8F3ADE6303ED}"/>
              </a:ext>
            </a:extLst>
          </p:cNvPr>
          <p:cNvSpPr/>
          <p:nvPr userDrawn="1"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5DAD4EC7-8CC9-4988-9B2E-EE5891519296}"/>
              </a:ext>
            </a:extLst>
          </p:cNvPr>
          <p:cNvSpPr/>
          <p:nvPr userDrawn="1"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47CA47C2-FDAD-4CE4-8131-DFCABFC8BA3E}"/>
              </a:ext>
            </a:extLst>
          </p:cNvPr>
          <p:cNvSpPr/>
          <p:nvPr userDrawn="1"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314752F8-EF0C-43B8-9AA3-5B5800B38D7C}"/>
              </a:ext>
            </a:extLst>
          </p:cNvPr>
          <p:cNvSpPr/>
          <p:nvPr userDrawn="1"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10E76702-E494-42C2-821E-CFEA1D7FF992}"/>
              </a:ext>
            </a:extLst>
          </p:cNvPr>
          <p:cNvSpPr/>
          <p:nvPr userDrawn="1"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AAE9D6-32CE-4088-98EA-A98425878F81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36701521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5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78394088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8" y="848209"/>
            <a:ext cx="4225764" cy="4546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4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200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4" y="615907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139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id="{9A9E6374-6F27-4919-828F-EDB8D36687CA}"/>
              </a:ext>
            </a:extLst>
          </p:cNvPr>
          <p:cNvSpPr/>
          <p:nvPr userDrawn="1"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id="{08181C7D-9182-4C61-8E2B-2996BEB330D7}"/>
              </a:ext>
            </a:extLst>
          </p:cNvPr>
          <p:cNvSpPr/>
          <p:nvPr userDrawn="1"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id="{A84F8B0B-AD1E-4180-B7EC-F7275A58B3CC}"/>
              </a:ext>
            </a:extLst>
          </p:cNvPr>
          <p:cNvSpPr/>
          <p:nvPr userDrawn="1"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id="{FA4B92BF-D0D0-45F0-8607-EDCF53D9735A}"/>
              </a:ext>
            </a:extLst>
          </p:cNvPr>
          <p:cNvSpPr/>
          <p:nvPr userDrawn="1"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id="{B0B3D858-9A4A-4251-9AA5-F05D60970416}"/>
              </a:ext>
            </a:extLst>
          </p:cNvPr>
          <p:cNvSpPr/>
          <p:nvPr userDrawn="1"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id="{E13B4C12-5701-460B-86DE-FEE31944CC33}"/>
              </a:ext>
            </a:extLst>
          </p:cNvPr>
          <p:cNvSpPr/>
          <p:nvPr userDrawn="1"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F186DA-4F6F-4EB7-B7BF-4A5C7D7582CD}"/>
              </a:ext>
            </a:extLst>
          </p:cNvPr>
          <p:cNvSpPr txBox="1"/>
          <p:nvPr userDrawn="1"/>
        </p:nvSpPr>
        <p:spPr>
          <a:xfrm>
            <a:off x="9027688" y="6604773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92674360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21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3566397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2" y="513078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50" y="602411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4" y="615907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56798B-C569-4288-8547-D3A8F47EE487}"/>
              </a:ext>
            </a:extLst>
          </p:cNvPr>
          <p:cNvSpPr txBox="1"/>
          <p:nvPr userDrawn="1"/>
        </p:nvSpPr>
        <p:spPr>
          <a:xfrm>
            <a:off x="4828040" y="909621"/>
            <a:ext cx="7536449" cy="4546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5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89F3C3-1506-4047-95DD-45D7831B32ED}"/>
              </a:ext>
            </a:extLst>
          </p:cNvPr>
          <p:cNvSpPr txBox="1"/>
          <p:nvPr userDrawn="1"/>
        </p:nvSpPr>
        <p:spPr>
          <a:xfrm>
            <a:off x="6874155" y="6584139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538554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2" y="513078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50" y="602411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4" y="615907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56798B-C569-4288-8547-D3A8F47EE487}"/>
              </a:ext>
            </a:extLst>
          </p:cNvPr>
          <p:cNvSpPr txBox="1"/>
          <p:nvPr userDrawn="1"/>
        </p:nvSpPr>
        <p:spPr>
          <a:xfrm>
            <a:off x="4828040" y="909621"/>
            <a:ext cx="7536449" cy="4546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5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89F3C3-1506-4047-95DD-45D7831B32ED}"/>
              </a:ext>
            </a:extLst>
          </p:cNvPr>
          <p:cNvSpPr txBox="1"/>
          <p:nvPr userDrawn="1"/>
        </p:nvSpPr>
        <p:spPr>
          <a:xfrm>
            <a:off x="6874155" y="6584139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8911846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5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515883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40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8" y="1100809"/>
            <a:ext cx="3929071" cy="3632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2" y="3237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9" y="193117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6" y="6266198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61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1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8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30713071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21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39886615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70" y="5554040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4" y="615907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32" y="2675712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3F362A-C07B-4CE2-A439-135B6FDD1EED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6116296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5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9347676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8" y="1729217"/>
            <a:ext cx="6443823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5" y="946882"/>
            <a:ext cx="7941895" cy="3944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91437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91437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91437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6" y="323964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200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2" y="4811041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139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2392714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21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014417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60172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39070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42216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038017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929202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011432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  <p:sldLayoutId id="2147483797" r:id="rId15"/>
    <p:sldLayoutId id="2147483798" r:id="rId1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6" Type="http://schemas.microsoft.com/office/2007/relationships/hdphoto" Target="../media/hdphoto6.wdp"/><Relationship Id="rId5" Type="http://schemas.openxmlformats.org/officeDocument/2006/relationships/image" Target="../media/image15.png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Relationship Id="rId6" Type="http://schemas.microsoft.com/office/2007/relationships/hdphoto" Target="../media/hdphoto6.wdp"/><Relationship Id="rId5" Type="http://schemas.openxmlformats.org/officeDocument/2006/relationships/image" Target="../media/image15.png"/><Relationship Id="rId4" Type="http://schemas.microsoft.com/office/2007/relationships/hdphoto" Target="../media/hdphoto7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Relationship Id="rId6" Type="http://schemas.microsoft.com/office/2007/relationships/hdphoto" Target="../media/hdphoto9.wdp"/><Relationship Id="rId5" Type="http://schemas.openxmlformats.org/officeDocument/2006/relationships/image" Target="../media/image25.png"/><Relationship Id="rId4" Type="http://schemas.microsoft.com/office/2007/relationships/hdphoto" Target="../media/hdphoto8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9.xml"/><Relationship Id="rId6" Type="http://schemas.microsoft.com/office/2007/relationships/hdphoto" Target="../media/hdphoto10.wdp"/><Relationship Id="rId5" Type="http://schemas.openxmlformats.org/officeDocument/2006/relationships/image" Target="../media/image26.png"/><Relationship Id="rId4" Type="http://schemas.microsoft.com/office/2007/relationships/hdphoto" Target="../media/hdphoto8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.xml"/><Relationship Id="rId5" Type="http://schemas.openxmlformats.org/officeDocument/2006/relationships/image" Target="../media/image28.jpeg"/><Relationship Id="rId4" Type="http://schemas.microsoft.com/office/2007/relationships/hdphoto" Target="../media/hdphoto1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6" Type="http://schemas.microsoft.com/office/2007/relationships/hdphoto" Target="../media/hdphoto5.wdp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6" Type="http://schemas.microsoft.com/office/2007/relationships/hdphoto" Target="../media/hdphoto5.wdp"/><Relationship Id="rId5" Type="http://schemas.openxmlformats.org/officeDocument/2006/relationships/image" Target="../media/image14.png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293CC7-4AA3-4263-86BF-82B2BF7B45D0}"/>
              </a:ext>
            </a:extLst>
          </p:cNvPr>
          <p:cNvSpPr txBox="1"/>
          <p:nvPr/>
        </p:nvSpPr>
        <p:spPr>
          <a:xfrm>
            <a:off x="201168" y="135891"/>
            <a:ext cx="1739579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vi-VN" sz="4050" dirty="0">
                <a:solidFill>
                  <a:srgbClr val="FFFFFF"/>
                </a:solidFill>
                <a:latin typeface="+mj-lt"/>
              </a:rPr>
              <a:t>BÀI </a:t>
            </a:r>
            <a:r>
              <a:rPr lang="en-US" sz="4050" dirty="0">
                <a:solidFill>
                  <a:srgbClr val="FFFFFF"/>
                </a:solidFill>
                <a:latin typeface="UTM Cookies"/>
              </a:rPr>
              <a:t>13</a:t>
            </a:r>
            <a:endParaRPr lang="vi-VN" sz="405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5910A4-4648-45A7-A1E5-287DDCC00F12}"/>
              </a:ext>
            </a:extLst>
          </p:cNvPr>
          <p:cNvSpPr txBox="1"/>
          <p:nvPr/>
        </p:nvSpPr>
        <p:spPr>
          <a:xfrm>
            <a:off x="1538318" y="1228227"/>
            <a:ext cx="52577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4500" dirty="0">
                <a:solidFill>
                  <a:srgbClr val="002060"/>
                </a:solidFill>
                <a:latin typeface="UTM Cookies"/>
              </a:rPr>
              <a:t>TÌM KIẾM SỰ HỖ TRỢ Ở NƠI CÔNG CỘNG</a:t>
            </a:r>
            <a:endParaRPr lang="vi-VN" sz="4500" dirty="0">
              <a:solidFill>
                <a:srgbClr val="00206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6881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BBBBE5-D0DE-D2B8-850D-6CEFE610B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87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B9328C-A4CC-6DF9-3660-DFFE421F6C3C}"/>
              </a:ext>
            </a:extLst>
          </p:cNvPr>
          <p:cNvSpPr txBox="1"/>
          <p:nvPr/>
        </p:nvSpPr>
        <p:spPr>
          <a:xfrm flipH="1">
            <a:off x="1651001" y="2188339"/>
            <a:ext cx="9162141" cy="4435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800">
              <a:lnSpc>
                <a:spcPct val="150000"/>
              </a:lnSpc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em bị hỏng xe, khi có người lạ đi theo em hay có người lạ đến đón…em cần tìm kiếm sự hỗ trợ từ những người xung quanh. </a:t>
            </a:r>
            <a:r>
              <a:rPr lang="vi-VN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tìm kiếm sự hỗ trợ kịp thời sẽ giúp em bảo vệ bản thân, không ảnh hưởng tới những công việc cá nhân của mình.</a:t>
            </a:r>
          </a:p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5ADD63-5102-0253-592E-B4697BB258C2}"/>
              </a:ext>
            </a:extLst>
          </p:cNvPr>
          <p:cNvSpPr txBox="1"/>
          <p:nvPr/>
        </p:nvSpPr>
        <p:spPr>
          <a:xfrm rot="19515284" flipH="1">
            <a:off x="-2431142" y="1150600"/>
            <a:ext cx="9637485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66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D03A9E-A05C-26BA-3358-4C0E8DBFA0B2}"/>
              </a:ext>
            </a:extLst>
          </p:cNvPr>
          <p:cNvSpPr txBox="1"/>
          <p:nvPr/>
        </p:nvSpPr>
        <p:spPr>
          <a:xfrm>
            <a:off x="264160" y="1561941"/>
            <a:ext cx="11511280" cy="3680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</a:t>
            </a:r>
          </a:p>
          <a:p>
            <a:pPr algn="ctr">
              <a:lnSpc>
                <a:spcPct val="115000"/>
              </a:lnSpc>
            </a:pPr>
            <a:r>
              <a:rPr lang="en-US" sz="4800" b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Tìm hiểu cách tìm kiếm sự hỗ trợ và </a:t>
            </a:r>
          </a:p>
          <a:p>
            <a:pPr algn="ctr">
              <a:lnSpc>
                <a:spcPct val="115000"/>
              </a:lnSpc>
            </a:pPr>
            <a:r>
              <a:rPr lang="en-US" sz="4800" b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ý nghĩa của việc tìm kiếm sự hỗ trợ </a:t>
            </a:r>
          </a:p>
          <a:p>
            <a:pPr algn="ctr">
              <a:lnSpc>
                <a:spcPct val="115000"/>
              </a:lnSpc>
            </a:pPr>
            <a:r>
              <a:rPr lang="en-US" sz="4800" b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ở nơi công cộng</a:t>
            </a:r>
            <a:endParaRPr lang="en-US" sz="44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37389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86BC9A2-9C30-400D-8E3E-F1DF7866F68B}"/>
              </a:ext>
            </a:extLst>
          </p:cNvPr>
          <p:cNvSpPr/>
          <p:nvPr/>
        </p:nvSpPr>
        <p:spPr>
          <a:xfrm>
            <a:off x="785393" y="568015"/>
            <a:ext cx="578949" cy="52055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2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20C3BF-64AA-49B6-931E-0DCA14BAE41F}"/>
              </a:ext>
            </a:extLst>
          </p:cNvPr>
          <p:cNvSpPr txBox="1"/>
          <p:nvPr/>
        </p:nvSpPr>
        <p:spPr>
          <a:xfrm>
            <a:off x="1481607" y="593895"/>
            <a:ext cx="6414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C34FCC-9101-4120-A93F-DAF059269028}"/>
              </a:ext>
            </a:extLst>
          </p:cNvPr>
          <p:cNvSpPr txBox="1"/>
          <p:nvPr/>
        </p:nvSpPr>
        <p:spPr>
          <a:xfrm flipH="1">
            <a:off x="650088" y="1227921"/>
            <a:ext cx="10874254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>
              <a:lnSpc>
                <a:spcPct val="150000"/>
              </a:lnSpc>
            </a:pP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bách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Do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0CF46F2-0C15-4657-8FE7-B7E21922E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39152" y="2556435"/>
            <a:ext cx="6085190" cy="3608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3F2BCA9C-41CB-43B7-B596-993CCEA62A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650088" y="2934156"/>
            <a:ext cx="661568" cy="57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DB91E74-048B-41F0-9F3F-BA172F88E3F5}"/>
              </a:ext>
            </a:extLst>
          </p:cNvPr>
          <p:cNvSpPr txBox="1"/>
          <p:nvPr/>
        </p:nvSpPr>
        <p:spPr>
          <a:xfrm flipH="1">
            <a:off x="1364341" y="2782463"/>
            <a:ext cx="3947887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8D83035-94AE-47B7-8C7D-55DE3FCFD46E}"/>
              </a:ext>
            </a:extLst>
          </p:cNvPr>
          <p:cNvSpPr txBox="1"/>
          <p:nvPr/>
        </p:nvSpPr>
        <p:spPr>
          <a:xfrm>
            <a:off x="667658" y="4320894"/>
            <a:ext cx="4644570" cy="16879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57175" indent="-257175" defTabSz="685800">
              <a:lnSpc>
                <a:spcPct val="150000"/>
              </a:lnSpc>
              <a:buFontTx/>
              <a:buChar char="-"/>
            </a:pP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endParaRPr lang="en-US" sz="24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defTabSz="685800">
              <a:lnSpc>
                <a:spcPct val="150000"/>
              </a:lnSpc>
              <a:buFontTx/>
              <a:buChar char="-"/>
            </a:pP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57175" indent="-257175" defTabSz="685800">
              <a:lnSpc>
                <a:spcPct val="150000"/>
              </a:lnSpc>
              <a:buFontTx/>
              <a:buChar char="-"/>
            </a:pP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672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21" grpId="0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C2FDA5-54DB-C5FA-0F03-CC50B10945FE}"/>
              </a:ext>
            </a:extLst>
          </p:cNvPr>
          <p:cNvSpPr txBox="1"/>
          <p:nvPr/>
        </p:nvSpPr>
        <p:spPr>
          <a:xfrm flipH="1">
            <a:off x="4036146" y="1675721"/>
            <a:ext cx="5472439" cy="2175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tìm kiếm sự hỗ trợ có lợi ích gì?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7D30A2-E515-7092-FBCF-2BD33625E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74" y="3527874"/>
            <a:ext cx="3109091" cy="2464171"/>
          </a:xfrm>
          <a:prstGeom prst="rect">
            <a:avLst/>
          </a:prstGeom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77953DD3-F29F-72D3-EB65-E32736FE5AE6}"/>
              </a:ext>
            </a:extLst>
          </p:cNvPr>
          <p:cNvSpPr/>
          <p:nvPr/>
        </p:nvSpPr>
        <p:spPr>
          <a:xfrm>
            <a:off x="3088640" y="767079"/>
            <a:ext cx="7802880" cy="3992880"/>
          </a:xfrm>
          <a:prstGeom prst="cloud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389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F2DCCE-D7E6-D2DB-C18F-881691F66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78" y="3429000"/>
            <a:ext cx="2792363" cy="27862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BD57DF-5FD4-E910-B271-2C12572DE177}"/>
              </a:ext>
            </a:extLst>
          </p:cNvPr>
          <p:cNvSpPr txBox="1"/>
          <p:nvPr/>
        </p:nvSpPr>
        <p:spPr>
          <a:xfrm flipH="1">
            <a:off x="1890438" y="505614"/>
            <a:ext cx="8411124" cy="1067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tìm kiếm sự hỗ trợ sẽ giúp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610048-7288-6614-7554-3682D779CA02}"/>
              </a:ext>
            </a:extLst>
          </p:cNvPr>
          <p:cNvSpPr txBox="1"/>
          <p:nvPr/>
        </p:nvSpPr>
        <p:spPr>
          <a:xfrm flipH="1">
            <a:off x="2557188" y="1706480"/>
            <a:ext cx="8411124" cy="2175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quyết được những tình huống bất ngờ mà em gặp phải.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7FB6A4-C612-8853-7DFE-2971BE176D8F}"/>
              </a:ext>
            </a:extLst>
          </p:cNvPr>
          <p:cNvSpPr txBox="1"/>
          <p:nvPr/>
        </p:nvSpPr>
        <p:spPr>
          <a:xfrm flipH="1">
            <a:off x="2435268" y="3734315"/>
            <a:ext cx="8411124" cy="2175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Tránh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được những nguy hiểm rình rập xung quanh các em.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46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60CF46F2-0C15-4657-8FE7-B7E21922E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82159" y="1355723"/>
            <a:ext cx="7093545" cy="4206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3F2BCA9C-41CB-43B7-B596-993CCEA62A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312907" y="118794"/>
            <a:ext cx="1063839" cy="91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84F06A8-DE59-49E1-90F4-4AEC7D366A49}"/>
              </a:ext>
            </a:extLst>
          </p:cNvPr>
          <p:cNvSpPr txBox="1"/>
          <p:nvPr/>
        </p:nvSpPr>
        <p:spPr>
          <a:xfrm>
            <a:off x="2068433" y="5502277"/>
            <a:ext cx="7786818" cy="74199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7B91F9-8392-C918-4A71-F508694113C1}"/>
              </a:ext>
            </a:extLst>
          </p:cNvPr>
          <p:cNvSpPr txBox="1"/>
          <p:nvPr/>
        </p:nvSpPr>
        <p:spPr>
          <a:xfrm>
            <a:off x="507948" y="799514"/>
            <a:ext cx="4082557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Khi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kiếm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hỗ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bằng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?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Việc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kiếm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hỗ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?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3.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Nếu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sẽ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huống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? 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374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463499" y="419221"/>
            <a:ext cx="2112713" cy="966545"/>
            <a:chOff x="-1579102" y="1831574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579102" y="1831574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-910265" y="2310339"/>
              <a:ext cx="2026708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vi-VN" sz="21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2729970" y="757581"/>
            <a:ext cx="347870" cy="34787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vi-VN" sz="2400" dirty="0">
                <a:solidFill>
                  <a:srgbClr val="FFFFFF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2485158" y="677010"/>
            <a:ext cx="3836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endParaRPr lang="vi-VN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A9F2022-BBC5-4A2D-867B-3BE24CBC21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50194"/>
          <a:stretch/>
        </p:blipFill>
        <p:spPr>
          <a:xfrm>
            <a:off x="430522" y="1301515"/>
            <a:ext cx="5316434" cy="446553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D09873B-386D-4991-A034-4BD152ED48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106" t="1246" r="-1098" b="-1246"/>
          <a:stretch/>
        </p:blipFill>
        <p:spPr>
          <a:xfrm>
            <a:off x="6160964" y="1392818"/>
            <a:ext cx="5381266" cy="441485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F8EB65E-B50C-4769-9436-F1C45E77DD7E}"/>
              </a:ext>
            </a:extLst>
          </p:cNvPr>
          <p:cNvSpPr txBox="1"/>
          <p:nvPr/>
        </p:nvSpPr>
        <p:spPr>
          <a:xfrm>
            <a:off x="714734" y="6003451"/>
            <a:ext cx="5316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400" b="1" i="1" dirty="0" err="1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i="1" dirty="0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b="1" i="1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em </a:t>
            </a:r>
            <a:r>
              <a:rPr lang="en-US" sz="2400" b="1" i="1" dirty="0" err="1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i="1" dirty="0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i="1" dirty="0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i="1" dirty="0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ô.</a:t>
            </a:r>
            <a:endParaRPr lang="vi-VN" sz="2400" b="1" i="1" dirty="0">
              <a:solidFill>
                <a:srgbClr val="472C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2E2BC80-860F-49DB-9264-0D17AECF1D8C}"/>
              </a:ext>
            </a:extLst>
          </p:cNvPr>
          <p:cNvSpPr txBox="1"/>
          <p:nvPr/>
        </p:nvSpPr>
        <p:spPr>
          <a:xfrm>
            <a:off x="6433458" y="6003450"/>
            <a:ext cx="4963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400" b="1" i="1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nhỏ </a:t>
            </a:r>
            <a:r>
              <a:rPr lang="en-US" sz="2400" b="1" i="1" dirty="0" err="1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i="1" dirty="0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i="1" dirty="0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400" b="1" i="1" dirty="0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b="1" i="1" dirty="0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dỗ</a:t>
            </a:r>
            <a:r>
              <a:rPr lang="en-US" sz="2400" b="1" i="1" dirty="0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400" b="1" i="1" dirty="0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400" b="1" i="1" dirty="0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1" i="1" dirty="0">
              <a:solidFill>
                <a:srgbClr val="472C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BED948-CE7B-4CFE-C0B9-D09DDAD72890}"/>
              </a:ext>
            </a:extLst>
          </p:cNvPr>
          <p:cNvSpPr txBox="1"/>
          <p:nvPr/>
        </p:nvSpPr>
        <p:spPr>
          <a:xfrm>
            <a:off x="649770" y="5719325"/>
            <a:ext cx="5730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400" b="1" i="1" dirty="0" err="1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i="1" dirty="0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b="1" i="1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em nên xin đi nhờ ô cùng bạn.</a:t>
            </a:r>
            <a:endParaRPr lang="vi-VN" sz="2400" b="1" i="1" dirty="0">
              <a:solidFill>
                <a:srgbClr val="472C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1F7835-9E1F-A519-CC3E-063B0EE3BF96}"/>
              </a:ext>
            </a:extLst>
          </p:cNvPr>
          <p:cNvSpPr txBox="1"/>
          <p:nvPr/>
        </p:nvSpPr>
        <p:spPr>
          <a:xfrm>
            <a:off x="6050179" y="5732709"/>
            <a:ext cx="5730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400" b="1" i="1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nên la lớn để mọi người xung quanh giúp đỡ.</a:t>
            </a:r>
            <a:endParaRPr lang="vi-VN" sz="2400" b="1" i="1" dirty="0">
              <a:solidFill>
                <a:srgbClr val="472C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566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7" grpId="0" animBg="1"/>
      <p:bldP spid="27" grpId="1"/>
      <p:bldP spid="28" grpId="0" animBg="1"/>
      <p:bldP spid="28" grpId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455329" y="410817"/>
            <a:ext cx="2112713" cy="966545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8" y="3294564"/>
              <a:ext cx="2026708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vi-VN" sz="21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2773512" y="720154"/>
            <a:ext cx="347870" cy="34787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vi-VN" sz="2400" dirty="0">
                <a:solidFill>
                  <a:srgbClr val="FFFFFF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2373438" y="689273"/>
            <a:ext cx="4568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endParaRPr lang="vi-VN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F8EB65E-B50C-4769-9436-F1C45E77DD7E}"/>
              </a:ext>
            </a:extLst>
          </p:cNvPr>
          <p:cNvSpPr txBox="1"/>
          <p:nvPr/>
        </p:nvSpPr>
        <p:spPr>
          <a:xfrm>
            <a:off x="455328" y="5935971"/>
            <a:ext cx="5640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800" b="1" i="1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nhỏ </a:t>
            </a:r>
            <a:r>
              <a:rPr lang="en-US" sz="2800" b="1" i="1" dirty="0" err="1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i="1" dirty="0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dirty="0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i="1" dirty="0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800" b="1" i="1" dirty="0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i="1" dirty="0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i="1" dirty="0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theo.</a:t>
            </a:r>
            <a:endParaRPr lang="vi-VN" sz="2800" b="1" i="1" dirty="0">
              <a:solidFill>
                <a:srgbClr val="472C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2E2BC80-860F-49DB-9264-0D17AECF1D8C}"/>
              </a:ext>
            </a:extLst>
          </p:cNvPr>
          <p:cNvSpPr txBox="1"/>
          <p:nvPr/>
        </p:nvSpPr>
        <p:spPr>
          <a:xfrm>
            <a:off x="6095999" y="5935971"/>
            <a:ext cx="580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800" b="1" i="1" dirty="0" err="1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i="1" dirty="0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i="1" dirty="0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i="1" dirty="0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i="1" dirty="0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i="1" dirty="0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i="1" dirty="0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2800" b="1" i="1" dirty="0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b="1" i="1" dirty="0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800" b="1" i="1" dirty="0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i="1" dirty="0">
              <a:solidFill>
                <a:srgbClr val="472C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CF0448-2944-4197-BA9B-78D327B3C2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53085"/>
          <a:stretch/>
        </p:blipFill>
        <p:spPr>
          <a:xfrm>
            <a:off x="758246" y="1377362"/>
            <a:ext cx="4726272" cy="45363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3A205D6-82C7-4EFB-B75B-9649063CC6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7807" t="-2983" r="1" b="2983"/>
          <a:stretch/>
        </p:blipFill>
        <p:spPr>
          <a:xfrm>
            <a:off x="6095999" y="1377361"/>
            <a:ext cx="5214258" cy="44987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181803-5FEB-2E44-37F8-151FBE61D4F7}"/>
              </a:ext>
            </a:extLst>
          </p:cNvPr>
          <p:cNvSpPr txBox="1"/>
          <p:nvPr/>
        </p:nvSpPr>
        <p:spPr>
          <a:xfrm>
            <a:off x="410443" y="5782082"/>
            <a:ext cx="5730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400" b="1" i="1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nên tìm sự giúp đỡ của mọi người xung quanh để tránh khỏi kẻ xấu đi theo.</a:t>
            </a:r>
            <a:endParaRPr lang="vi-VN" sz="2400" b="1" i="1" dirty="0">
              <a:solidFill>
                <a:srgbClr val="472C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EC0089-39BA-C2FF-D7F9-76CA8DEDC2C0}"/>
              </a:ext>
            </a:extLst>
          </p:cNvPr>
          <p:cNvSpPr txBox="1"/>
          <p:nvPr/>
        </p:nvSpPr>
        <p:spPr>
          <a:xfrm>
            <a:off x="6051114" y="5753228"/>
            <a:ext cx="5730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400" b="1" i="1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có thể đi tới hiệu thuốc hoặc trạm xá, phòng y tế để nhờ người lớn băng bó.</a:t>
            </a:r>
            <a:endParaRPr lang="vi-VN" sz="2400" b="1" i="1" dirty="0">
              <a:solidFill>
                <a:srgbClr val="472C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877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/>
      <p:bldP spid="28" grpId="0" animBg="1"/>
      <p:bldP spid="28" grpId="1"/>
      <p:bldP spid="7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/>
        </p:nvGrpSpPr>
        <p:grpSpPr>
          <a:xfrm>
            <a:off x="545006" y="404991"/>
            <a:ext cx="2008068" cy="955841"/>
            <a:chOff x="-1363542" y="3176807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363542" y="3176807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-679850" y="3524164"/>
              <a:ext cx="1862048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vi-VN" sz="2100" b="1" dirty="0">
                  <a:solidFill>
                    <a:srgbClr val="FFFFFF"/>
                  </a:solidFill>
                  <a:latin typeface="+mj-lt"/>
                </a:rPr>
                <a:t>VẬN DỤNG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8201941-DBEA-4CE6-89D9-5B45349DBF3A}"/>
              </a:ext>
            </a:extLst>
          </p:cNvPr>
          <p:cNvSpPr txBox="1"/>
          <p:nvPr/>
        </p:nvSpPr>
        <p:spPr>
          <a:xfrm>
            <a:off x="2482523" y="287737"/>
            <a:ext cx="9294793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150000"/>
              </a:lnSpc>
              <a:buClr>
                <a:srgbClr val="F72F98"/>
              </a:buClr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3536EC2-9D57-486E-A887-28CA8F0F3D84}"/>
              </a:ext>
            </a:extLst>
          </p:cNvPr>
          <p:cNvGrpSpPr/>
          <p:nvPr/>
        </p:nvGrpSpPr>
        <p:grpSpPr>
          <a:xfrm>
            <a:off x="2763986" y="2648730"/>
            <a:ext cx="7250871" cy="3451447"/>
            <a:chOff x="2791280" y="2870402"/>
            <a:chExt cx="8278923" cy="3824947"/>
          </a:xfrm>
        </p:grpSpPr>
        <p:pic>
          <p:nvPicPr>
            <p:cNvPr id="2050" name="Picture 2" descr="Premium Vector | Cute little kid boy confused with question mark">
              <a:extLst>
                <a:ext uri="{FF2B5EF4-FFF2-40B4-BE49-F238E27FC236}">
                  <a16:creationId xmlns:a16="http://schemas.microsoft.com/office/drawing/2014/main" id="{7A6DF66B-31ED-42EB-8464-5D0097F48A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1" t="7518" r="34861" b="4364"/>
            <a:stretch/>
          </p:blipFill>
          <p:spPr bwMode="auto">
            <a:xfrm>
              <a:off x="5602513" y="3705406"/>
              <a:ext cx="1371079" cy="29899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8007EC1-2D92-46C5-9764-90C4C98D1873}"/>
                </a:ext>
              </a:extLst>
            </p:cNvPr>
            <p:cNvGrpSpPr/>
            <p:nvPr/>
          </p:nvGrpSpPr>
          <p:grpSpPr>
            <a:xfrm>
              <a:off x="3854161" y="5487374"/>
              <a:ext cx="905008" cy="731157"/>
              <a:chOff x="3995808" y="4507239"/>
              <a:chExt cx="905008" cy="731157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2DAB6CCD-A038-406E-A20B-A873C6BD729D}"/>
                  </a:ext>
                </a:extLst>
              </p:cNvPr>
              <p:cNvSpPr/>
              <p:nvPr/>
            </p:nvSpPr>
            <p:spPr>
              <a:xfrm>
                <a:off x="3995808" y="4507239"/>
                <a:ext cx="731157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srgbClr val="F7D538"/>
                  </a:solidFill>
                  <a:latin typeface="Arial"/>
                </a:endParaRPr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6FFC0C41-7F60-424E-8CA7-E01393F8BCF0}"/>
                  </a:ext>
                </a:extLst>
              </p:cNvPr>
              <p:cNvGrpSpPr/>
              <p:nvPr/>
            </p:nvGrpSpPr>
            <p:grpSpPr>
              <a:xfrm>
                <a:off x="4000570" y="4507239"/>
                <a:ext cx="900246" cy="731157"/>
                <a:chOff x="3848170" y="4528457"/>
                <a:chExt cx="900246" cy="731157"/>
              </a:xfrm>
            </p:grpSpPr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8C35F53A-4514-4CB0-A5FC-7508BF5EFE12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/>
                  <a:endParaRPr lang="en-US" sz="1350">
                    <a:solidFill>
                      <a:srgbClr val="F7D538"/>
                    </a:solidFill>
                    <a:latin typeface="Arial"/>
                  </a:endParaRP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34DF869-8E51-4679-AEDC-880C8BAEB546}"/>
                    </a:ext>
                  </a:extLst>
                </p:cNvPr>
                <p:cNvSpPr txBox="1"/>
                <p:nvPr/>
              </p:nvSpPr>
              <p:spPr>
                <a:xfrm>
                  <a:off x="3848170" y="4632425"/>
                  <a:ext cx="900246" cy="553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685800"/>
                  <a:r>
                    <a:rPr lang="en-US" sz="2100" dirty="0">
                      <a:solidFill>
                        <a:srgbClr val="EA4F46"/>
                      </a:solidFill>
                      <a:latin typeface="UTM Cookies"/>
                    </a:rPr>
                    <a:t>115</a:t>
                  </a:r>
                </a:p>
              </p:txBody>
            </p:sp>
          </p:grp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E1B4DBC-C323-456E-983E-0F78AC0C9DCD}"/>
                </a:ext>
              </a:extLst>
            </p:cNvPr>
            <p:cNvGrpSpPr/>
            <p:nvPr/>
          </p:nvGrpSpPr>
          <p:grpSpPr>
            <a:xfrm>
              <a:off x="2791280" y="4469220"/>
              <a:ext cx="905008" cy="731157"/>
              <a:chOff x="3995808" y="4507239"/>
              <a:chExt cx="905008" cy="731157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6A4A60DC-26B7-4DA6-B6C8-86FA24F52FE8}"/>
                  </a:ext>
                </a:extLst>
              </p:cNvPr>
              <p:cNvSpPr/>
              <p:nvPr/>
            </p:nvSpPr>
            <p:spPr>
              <a:xfrm>
                <a:off x="3995808" y="4507239"/>
                <a:ext cx="731157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srgbClr val="F7D538"/>
                  </a:solidFill>
                  <a:latin typeface="Arial"/>
                </a:endParaRPr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43FC9E7F-8E0F-4269-B35F-3DDEEBE5B5C3}"/>
                  </a:ext>
                </a:extLst>
              </p:cNvPr>
              <p:cNvGrpSpPr/>
              <p:nvPr/>
            </p:nvGrpSpPr>
            <p:grpSpPr>
              <a:xfrm>
                <a:off x="4000570" y="4507239"/>
                <a:ext cx="900246" cy="731157"/>
                <a:chOff x="3848170" y="4528457"/>
                <a:chExt cx="900246" cy="731157"/>
              </a:xfrm>
            </p:grpSpPr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D43A4E8B-A72E-459A-9B87-D64C08E0A962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/>
                  <a:endParaRPr lang="en-US" sz="1350">
                    <a:solidFill>
                      <a:srgbClr val="F7D538"/>
                    </a:solidFill>
                    <a:latin typeface="Arial"/>
                  </a:endParaRP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9FAB889-3234-47F1-8DDB-04FE90683E97}"/>
                    </a:ext>
                  </a:extLst>
                </p:cNvPr>
                <p:cNvSpPr txBox="1"/>
                <p:nvPr/>
              </p:nvSpPr>
              <p:spPr>
                <a:xfrm>
                  <a:off x="3848170" y="4632425"/>
                  <a:ext cx="900246" cy="553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685800"/>
                  <a:r>
                    <a:rPr lang="en-US" sz="2100" dirty="0">
                      <a:solidFill>
                        <a:srgbClr val="EA4F46"/>
                      </a:solidFill>
                      <a:latin typeface="UTM Cookies"/>
                    </a:rPr>
                    <a:t>113</a:t>
                  </a:r>
                </a:p>
              </p:txBody>
            </p:sp>
          </p:grp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40FD649-B310-4459-984C-EA04ADBBBD31}"/>
                </a:ext>
              </a:extLst>
            </p:cNvPr>
            <p:cNvGrpSpPr/>
            <p:nvPr/>
          </p:nvGrpSpPr>
          <p:grpSpPr>
            <a:xfrm>
              <a:off x="5602513" y="2870402"/>
              <a:ext cx="905008" cy="731157"/>
              <a:chOff x="3995808" y="4507239"/>
              <a:chExt cx="905008" cy="731157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9B84DC73-5B1F-4432-AC27-2D3E7BA75658}"/>
                  </a:ext>
                </a:extLst>
              </p:cNvPr>
              <p:cNvSpPr/>
              <p:nvPr/>
            </p:nvSpPr>
            <p:spPr>
              <a:xfrm>
                <a:off x="3995808" y="4507239"/>
                <a:ext cx="731157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srgbClr val="F7D538"/>
                  </a:solidFill>
                  <a:latin typeface="Arial"/>
                </a:endParaRPr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55D412F7-264B-4BFD-8ACF-48357DDE2527}"/>
                  </a:ext>
                </a:extLst>
              </p:cNvPr>
              <p:cNvGrpSpPr/>
              <p:nvPr/>
            </p:nvGrpSpPr>
            <p:grpSpPr>
              <a:xfrm>
                <a:off x="4000570" y="4507239"/>
                <a:ext cx="900246" cy="731157"/>
                <a:chOff x="3848170" y="4528457"/>
                <a:chExt cx="900246" cy="731157"/>
              </a:xfrm>
            </p:grpSpPr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A6F8DE75-9770-4B48-99A4-433F8767D2D4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/>
                  <a:endParaRPr lang="en-US" sz="1350">
                    <a:solidFill>
                      <a:srgbClr val="F7D538"/>
                    </a:solidFill>
                    <a:latin typeface="Arial"/>
                  </a:endParaRP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BEE108AE-6F56-4122-B3F7-B881A2110C82}"/>
                    </a:ext>
                  </a:extLst>
                </p:cNvPr>
                <p:cNvSpPr txBox="1"/>
                <p:nvPr/>
              </p:nvSpPr>
              <p:spPr>
                <a:xfrm>
                  <a:off x="3848170" y="4632425"/>
                  <a:ext cx="900246" cy="553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685800"/>
                  <a:r>
                    <a:rPr lang="en-US" sz="2100" dirty="0">
                      <a:solidFill>
                        <a:srgbClr val="EA4F46"/>
                      </a:solidFill>
                      <a:latin typeface="UTM Cookies"/>
                    </a:rPr>
                    <a:t>114</a:t>
                  </a:r>
                </a:p>
              </p:txBody>
            </p:sp>
          </p:grp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02A03265-88B5-48BE-81A4-75B3BBD4D907}"/>
                </a:ext>
              </a:extLst>
            </p:cNvPr>
            <p:cNvGrpSpPr/>
            <p:nvPr/>
          </p:nvGrpSpPr>
          <p:grpSpPr>
            <a:xfrm>
              <a:off x="7715294" y="2924946"/>
              <a:ext cx="905008" cy="731157"/>
              <a:chOff x="3995808" y="4507239"/>
              <a:chExt cx="905008" cy="731157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2BD2E6FB-ED81-4A71-8D2B-93E1844F07FA}"/>
                  </a:ext>
                </a:extLst>
              </p:cNvPr>
              <p:cNvSpPr/>
              <p:nvPr/>
            </p:nvSpPr>
            <p:spPr>
              <a:xfrm>
                <a:off x="3995808" y="4507239"/>
                <a:ext cx="731157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srgbClr val="F7D538"/>
                  </a:solidFill>
                  <a:latin typeface="Arial"/>
                </a:endParaRPr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1145A2C8-439F-4AC5-B01F-D620BE2041BB}"/>
                  </a:ext>
                </a:extLst>
              </p:cNvPr>
              <p:cNvGrpSpPr/>
              <p:nvPr/>
            </p:nvGrpSpPr>
            <p:grpSpPr>
              <a:xfrm>
                <a:off x="4000570" y="4507239"/>
                <a:ext cx="900246" cy="731157"/>
                <a:chOff x="3848170" y="4528457"/>
                <a:chExt cx="900246" cy="731157"/>
              </a:xfrm>
            </p:grpSpPr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F9821FAF-FCDC-43DD-A263-01EB7C89438D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/>
                  <a:endParaRPr lang="en-US" sz="1350">
                    <a:solidFill>
                      <a:srgbClr val="F7D538"/>
                    </a:solidFill>
                    <a:latin typeface="Arial"/>
                  </a:endParaRP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46737E89-22BB-4A46-AA81-CB2E8AF193B5}"/>
                    </a:ext>
                  </a:extLst>
                </p:cNvPr>
                <p:cNvSpPr txBox="1"/>
                <p:nvPr/>
              </p:nvSpPr>
              <p:spPr>
                <a:xfrm>
                  <a:off x="3848170" y="4632425"/>
                  <a:ext cx="900246" cy="553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685800"/>
                  <a:r>
                    <a:rPr lang="en-US" sz="2100" dirty="0">
                      <a:solidFill>
                        <a:srgbClr val="EA4F46"/>
                      </a:solidFill>
                      <a:latin typeface="UTM Cookies"/>
                    </a:rPr>
                    <a:t>112</a:t>
                  </a:r>
                </a:p>
              </p:txBody>
            </p:sp>
          </p:grp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ACE8D8AF-4B9D-4254-9CC8-BBFFB70E7E03}"/>
                </a:ext>
              </a:extLst>
            </p:cNvPr>
            <p:cNvGrpSpPr/>
            <p:nvPr/>
          </p:nvGrpSpPr>
          <p:grpSpPr>
            <a:xfrm>
              <a:off x="8416363" y="5225765"/>
              <a:ext cx="905008" cy="731157"/>
              <a:chOff x="3995808" y="4507239"/>
              <a:chExt cx="905008" cy="731157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09B6C7D6-0F98-449C-8B0F-FFE44A1F52F7}"/>
                  </a:ext>
                </a:extLst>
              </p:cNvPr>
              <p:cNvSpPr/>
              <p:nvPr/>
            </p:nvSpPr>
            <p:spPr>
              <a:xfrm>
                <a:off x="3995808" y="4507239"/>
                <a:ext cx="731157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srgbClr val="F7D538"/>
                  </a:solidFill>
                  <a:latin typeface="Arial"/>
                </a:endParaRPr>
              </a:p>
            </p:txBody>
          </p: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3FF0A11D-461B-4689-B57B-08CB8954360F}"/>
                  </a:ext>
                </a:extLst>
              </p:cNvPr>
              <p:cNvGrpSpPr/>
              <p:nvPr/>
            </p:nvGrpSpPr>
            <p:grpSpPr>
              <a:xfrm>
                <a:off x="4000570" y="4507239"/>
                <a:ext cx="900246" cy="731157"/>
                <a:chOff x="3848170" y="4528457"/>
                <a:chExt cx="900246" cy="731157"/>
              </a:xfrm>
            </p:grpSpPr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E72AD9CE-0894-4218-A502-291E5751A92A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/>
                  <a:endParaRPr lang="en-US" sz="1350">
                    <a:solidFill>
                      <a:srgbClr val="F7D538"/>
                    </a:solidFill>
                    <a:latin typeface="Arial"/>
                  </a:endParaRPr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0F7464BE-6B7E-4C41-AB4E-EBC6EED2B547}"/>
                    </a:ext>
                  </a:extLst>
                </p:cNvPr>
                <p:cNvSpPr txBox="1"/>
                <p:nvPr/>
              </p:nvSpPr>
              <p:spPr>
                <a:xfrm>
                  <a:off x="3848170" y="4632425"/>
                  <a:ext cx="900246" cy="553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685800"/>
                  <a:r>
                    <a:rPr lang="en-US" sz="2100" dirty="0">
                      <a:solidFill>
                        <a:srgbClr val="EA4F46"/>
                      </a:solidFill>
                      <a:latin typeface="UTM Cookies"/>
                    </a:rPr>
                    <a:t>111</a:t>
                  </a:r>
                </a:p>
              </p:txBody>
            </p:sp>
          </p:grp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B4BF45F-6594-46B4-A0DB-A0371ECBB371}"/>
                </a:ext>
              </a:extLst>
            </p:cNvPr>
            <p:cNvGrpSpPr/>
            <p:nvPr/>
          </p:nvGrpSpPr>
          <p:grpSpPr>
            <a:xfrm>
              <a:off x="3167106" y="3412868"/>
              <a:ext cx="1897549" cy="731157"/>
              <a:chOff x="3995808" y="4507239"/>
              <a:chExt cx="818648" cy="731157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5A74D034-CD5E-400B-920B-69A1E93D1033}"/>
                  </a:ext>
                </a:extLst>
              </p:cNvPr>
              <p:cNvSpPr/>
              <p:nvPr/>
            </p:nvSpPr>
            <p:spPr>
              <a:xfrm>
                <a:off x="3995808" y="4507239"/>
                <a:ext cx="731157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srgbClr val="F7D538"/>
                  </a:solidFill>
                  <a:latin typeface="Arial"/>
                </a:endParaRPr>
              </a:p>
            </p:txBody>
          </p: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2B5CFB8F-6A1B-4F58-BE94-CD7CF6138998}"/>
                  </a:ext>
                </a:extLst>
              </p:cNvPr>
              <p:cNvGrpSpPr/>
              <p:nvPr/>
            </p:nvGrpSpPr>
            <p:grpSpPr>
              <a:xfrm>
                <a:off x="4056743" y="4507239"/>
                <a:ext cx="757713" cy="731157"/>
                <a:chOff x="3904343" y="4528457"/>
                <a:chExt cx="757713" cy="731157"/>
              </a:xfrm>
            </p:grpSpPr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3F1422AC-3E14-42D3-9C3A-0CBC09EE9972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/>
                  <a:endParaRPr lang="en-US" sz="1350">
                    <a:solidFill>
                      <a:srgbClr val="F7D538"/>
                    </a:solidFill>
                    <a:latin typeface="Arial"/>
                  </a:endParaRP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1DA88F65-1D3C-4E8A-9BAE-F7D817077E4E}"/>
                    </a:ext>
                  </a:extLst>
                </p:cNvPr>
                <p:cNvSpPr txBox="1"/>
                <p:nvPr/>
              </p:nvSpPr>
              <p:spPr>
                <a:xfrm>
                  <a:off x="3922349" y="4608040"/>
                  <a:ext cx="739707" cy="553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685800"/>
                  <a:r>
                    <a:rPr lang="en-US" sz="2100" dirty="0" err="1">
                      <a:solidFill>
                        <a:srgbClr val="EA4F46"/>
                      </a:solidFill>
                      <a:latin typeface="UTM Cookies"/>
                    </a:rPr>
                    <a:t>Địa</a:t>
                  </a:r>
                  <a:r>
                    <a:rPr lang="en-US" sz="2100" dirty="0">
                      <a:solidFill>
                        <a:srgbClr val="EA4F46"/>
                      </a:solidFill>
                      <a:latin typeface="UTM Cookies"/>
                    </a:rPr>
                    <a:t> </a:t>
                  </a:r>
                  <a:r>
                    <a:rPr lang="en-US" sz="2100" dirty="0" err="1">
                      <a:solidFill>
                        <a:srgbClr val="EA4F46"/>
                      </a:solidFill>
                      <a:latin typeface="UTM Cookies"/>
                    </a:rPr>
                    <a:t>chỉ</a:t>
                  </a:r>
                  <a:r>
                    <a:rPr lang="en-US" sz="2100" dirty="0">
                      <a:solidFill>
                        <a:srgbClr val="EA4F46"/>
                      </a:solidFill>
                      <a:latin typeface="UTM Cookies"/>
                    </a:rPr>
                    <a:t> ?</a:t>
                  </a:r>
                </a:p>
              </p:txBody>
            </p:sp>
          </p:grp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D56DE96E-3B49-4452-8616-221E989000DA}"/>
                </a:ext>
              </a:extLst>
            </p:cNvPr>
            <p:cNvGrpSpPr/>
            <p:nvPr/>
          </p:nvGrpSpPr>
          <p:grpSpPr>
            <a:xfrm>
              <a:off x="8078490" y="3970261"/>
              <a:ext cx="2991713" cy="731157"/>
              <a:chOff x="4024226" y="4507239"/>
              <a:chExt cx="771978" cy="731157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4547DEE0-D559-433A-866F-0DD319831F9D}"/>
                  </a:ext>
                </a:extLst>
              </p:cNvPr>
              <p:cNvSpPr/>
              <p:nvPr/>
            </p:nvSpPr>
            <p:spPr>
              <a:xfrm>
                <a:off x="4024226" y="4507239"/>
                <a:ext cx="702739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srgbClr val="F7D538"/>
                  </a:solidFill>
                  <a:latin typeface="Arial"/>
                </a:endParaRPr>
              </a:p>
            </p:txBody>
          </p: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529101C7-E804-4C39-B27D-0C24185546B3}"/>
                  </a:ext>
                </a:extLst>
              </p:cNvPr>
              <p:cNvGrpSpPr/>
              <p:nvPr/>
            </p:nvGrpSpPr>
            <p:grpSpPr>
              <a:xfrm>
                <a:off x="4056743" y="4507239"/>
                <a:ext cx="739461" cy="731157"/>
                <a:chOff x="3904343" y="4528457"/>
                <a:chExt cx="739461" cy="731157"/>
              </a:xfrm>
            </p:grpSpPr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CF26A17C-6FBB-41F9-B2BF-4C9F9FDB7648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/>
                  <a:endParaRPr lang="en-US" sz="1350">
                    <a:solidFill>
                      <a:srgbClr val="F7D538"/>
                    </a:solidFill>
                    <a:latin typeface="Arial"/>
                  </a:endParaRPr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72E6F74D-0FDA-4B1F-8B22-5A4B033F8BD4}"/>
                    </a:ext>
                  </a:extLst>
                </p:cNvPr>
                <p:cNvSpPr txBox="1"/>
                <p:nvPr/>
              </p:nvSpPr>
              <p:spPr>
                <a:xfrm>
                  <a:off x="3928378" y="4623337"/>
                  <a:ext cx="715426" cy="553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685800"/>
                  <a:r>
                    <a:rPr lang="en-US" sz="2100" dirty="0" err="1">
                      <a:solidFill>
                        <a:srgbClr val="EA4F46"/>
                      </a:solidFill>
                      <a:latin typeface="UTM Cookies"/>
                    </a:rPr>
                    <a:t>Số</a:t>
                  </a:r>
                  <a:r>
                    <a:rPr lang="en-US" sz="2100" dirty="0">
                      <a:solidFill>
                        <a:srgbClr val="EA4F46"/>
                      </a:solidFill>
                      <a:latin typeface="UTM Cookies"/>
                    </a:rPr>
                    <a:t> </a:t>
                  </a:r>
                  <a:r>
                    <a:rPr lang="en-US" sz="2100" dirty="0" err="1">
                      <a:solidFill>
                        <a:srgbClr val="EA4F46"/>
                      </a:solidFill>
                      <a:latin typeface="UTM Cookies"/>
                    </a:rPr>
                    <a:t>điện</a:t>
                  </a:r>
                  <a:r>
                    <a:rPr lang="en-US" sz="2100" dirty="0">
                      <a:solidFill>
                        <a:srgbClr val="EA4F46"/>
                      </a:solidFill>
                      <a:latin typeface="UTM Cookies"/>
                    </a:rPr>
                    <a:t> </a:t>
                  </a:r>
                  <a:r>
                    <a:rPr lang="en-US" sz="2100" dirty="0" err="1">
                      <a:solidFill>
                        <a:srgbClr val="EA4F46"/>
                      </a:solidFill>
                      <a:latin typeface="UTM Cookies"/>
                    </a:rPr>
                    <a:t>thoại</a:t>
                  </a:r>
                  <a:r>
                    <a:rPr lang="en-US" sz="2100" dirty="0">
                      <a:solidFill>
                        <a:srgbClr val="EA4F46"/>
                      </a:solidFill>
                      <a:latin typeface="UTM Cookies"/>
                    </a:rPr>
                    <a:t>?</a:t>
                  </a:r>
                </a:p>
              </p:txBody>
            </p:sp>
          </p:grpSp>
        </p:grpSp>
      </p:grpSp>
      <p:sp>
        <p:nvSpPr>
          <p:cNvPr id="6" name="Cloud 5">
            <a:extLst>
              <a:ext uri="{FF2B5EF4-FFF2-40B4-BE49-F238E27FC236}">
                <a16:creationId xmlns:a16="http://schemas.microsoft.com/office/drawing/2014/main" id="{A7AA21E9-60B1-FCD9-217D-7970CB3A52C5}"/>
              </a:ext>
            </a:extLst>
          </p:cNvPr>
          <p:cNvSpPr/>
          <p:nvPr/>
        </p:nvSpPr>
        <p:spPr>
          <a:xfrm>
            <a:off x="1612928" y="5138443"/>
            <a:ext cx="1878027" cy="803967"/>
          </a:xfrm>
          <a:prstGeom prst="cloud">
            <a:avLst/>
          </a:prstGeom>
          <a:noFill/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 cứu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2C04B228-362D-60C3-F065-4C8156DB2EE6}"/>
              </a:ext>
            </a:extLst>
          </p:cNvPr>
          <p:cNvSpPr/>
          <p:nvPr/>
        </p:nvSpPr>
        <p:spPr>
          <a:xfrm>
            <a:off x="800277" y="4063945"/>
            <a:ext cx="1878027" cy="803967"/>
          </a:xfrm>
          <a:prstGeom prst="cloud">
            <a:avLst/>
          </a:prstGeom>
          <a:noFill/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an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66842B61-190A-8CA6-48DB-33F36783BF57}"/>
              </a:ext>
            </a:extLst>
          </p:cNvPr>
          <p:cNvSpPr/>
          <p:nvPr/>
        </p:nvSpPr>
        <p:spPr>
          <a:xfrm>
            <a:off x="4388615" y="1808857"/>
            <a:ext cx="1878027" cy="803967"/>
          </a:xfrm>
          <a:prstGeom prst="cloud">
            <a:avLst/>
          </a:prstGeom>
          <a:noFill/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 hỏa</a:t>
            </a: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C804492F-E298-E56D-DC65-7C4966633730}"/>
              </a:ext>
            </a:extLst>
          </p:cNvPr>
          <p:cNvSpPr/>
          <p:nvPr/>
        </p:nvSpPr>
        <p:spPr>
          <a:xfrm>
            <a:off x="6861407" y="1463912"/>
            <a:ext cx="4715481" cy="1307537"/>
          </a:xfrm>
          <a:prstGeom prst="cloud">
            <a:avLst/>
          </a:prstGeom>
          <a:noFill/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trợ giúp khẩn cấp, tìm kiếm cứu nạn trên phạm vi toàn quốc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9AC9283B-25D1-B788-184C-7A03A300DAB2}"/>
              </a:ext>
            </a:extLst>
          </p:cNvPr>
          <p:cNvSpPr/>
          <p:nvPr/>
        </p:nvSpPr>
        <p:spPr>
          <a:xfrm>
            <a:off x="8593110" y="4751187"/>
            <a:ext cx="1792784" cy="918733"/>
          </a:xfrm>
          <a:prstGeom prst="cloud">
            <a:avLst/>
          </a:prstGeom>
          <a:noFill/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vệ trẻ em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39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5C8FEC-CF57-3A7A-9A52-2D94D9D84AD6}"/>
              </a:ext>
            </a:extLst>
          </p:cNvPr>
          <p:cNvSpPr txBox="1"/>
          <p:nvPr/>
        </p:nvSpPr>
        <p:spPr>
          <a:xfrm>
            <a:off x="3442862" y="1536173"/>
            <a:ext cx="5635044" cy="3785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điệp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cậy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chờ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endParaRPr lang="vi-VN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0643FE-D1AD-BAF2-67AB-0617542D20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79" y="3664018"/>
            <a:ext cx="2664183" cy="26215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547A5D-F029-E1E6-0F3B-251D3176E0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964" y="762661"/>
            <a:ext cx="2664183" cy="26215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8303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B4797D74-6B3F-E663-9AD7-A3A30A358245}"/>
              </a:ext>
            </a:extLst>
          </p:cNvPr>
          <p:cNvSpPr txBox="1">
            <a:spLocks/>
          </p:cNvSpPr>
          <p:nvPr/>
        </p:nvSpPr>
        <p:spPr>
          <a:xfrm>
            <a:off x="2621609" y="500264"/>
            <a:ext cx="7886700" cy="132556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YÊU CẦU CẦN ĐẠT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3FAC92-20E4-CAC9-FC58-F9EE7773F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159" y="3000375"/>
            <a:ext cx="3176291" cy="35116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6B90FDA-1AAE-A9A1-A0B3-E2F0269F3289}"/>
              </a:ext>
            </a:extLst>
          </p:cNvPr>
          <p:cNvGrpSpPr/>
          <p:nvPr/>
        </p:nvGrpSpPr>
        <p:grpSpPr>
          <a:xfrm>
            <a:off x="707021" y="-1168400"/>
            <a:ext cx="6758379" cy="4020578"/>
            <a:chOff x="934431" y="1800785"/>
            <a:chExt cx="10047893" cy="2391325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702A4DFB-177C-5136-840B-F5D36522FC24}"/>
                </a:ext>
              </a:extLst>
            </p:cNvPr>
            <p:cNvSpPr/>
            <p:nvPr/>
          </p:nvSpPr>
          <p:spPr>
            <a:xfrm>
              <a:off x="934431" y="3361113"/>
              <a:ext cx="10047893" cy="830997"/>
            </a:xfrm>
            <a:prstGeom prst="roundRect">
              <a:avLst/>
            </a:prstGeom>
            <a:solidFill>
              <a:schemeClr val="tx2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Nêu được một số tình huống cần tìm kiếm sự hỗ trợ ở nơi công cộng.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7D53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30EB8F4-5BD6-83E9-E5BC-E9678A5894C4}"/>
                </a:ext>
              </a:extLst>
            </p:cNvPr>
            <p:cNvSpPr txBox="1"/>
            <p:nvPr/>
          </p:nvSpPr>
          <p:spPr>
            <a:xfrm flipH="1">
              <a:off x="934431" y="1800785"/>
              <a:ext cx="10047893" cy="274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B424628-88B8-C979-FE53-DA7F150E2F32}"/>
              </a:ext>
            </a:extLst>
          </p:cNvPr>
          <p:cNvSpPr/>
          <p:nvPr/>
        </p:nvSpPr>
        <p:spPr>
          <a:xfrm>
            <a:off x="707021" y="3191898"/>
            <a:ext cx="6758379" cy="1397170"/>
          </a:xfrm>
          <a:prstGeom prst="roundRect">
            <a:avLst/>
          </a:prstGeom>
          <a:solidFill>
            <a:schemeClr val="tx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 được vì sao phải tìm kiếm sự hỗ trợ ở nơi công cộng.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335A904-3FD2-0FAC-ACF4-91E01CB82DDC}"/>
              </a:ext>
            </a:extLst>
          </p:cNvPr>
          <p:cNvSpPr/>
          <p:nvPr/>
        </p:nvSpPr>
        <p:spPr>
          <a:xfrm>
            <a:off x="707020" y="4881030"/>
            <a:ext cx="6758379" cy="1397170"/>
          </a:xfrm>
          <a:prstGeom prst="roundRect">
            <a:avLst/>
          </a:prstGeom>
          <a:solidFill>
            <a:schemeClr val="tx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 hiện được việc tìm kiếm sự hỗ trợ nơi công cộng.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9020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B4797D74-6B3F-E663-9AD7-A3A30A358245}"/>
              </a:ext>
            </a:extLst>
          </p:cNvPr>
          <p:cNvSpPr txBox="1">
            <a:spLocks/>
          </p:cNvSpPr>
          <p:nvPr/>
        </p:nvSpPr>
        <p:spPr>
          <a:xfrm>
            <a:off x="2621609" y="500264"/>
            <a:ext cx="7886700" cy="132556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YÊU CẦU CẦN ĐẠT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3FAC92-20E4-CAC9-FC58-F9EE7773F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159" y="3000375"/>
            <a:ext cx="3176291" cy="35116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6B90FDA-1AAE-A9A1-A0B3-E2F0269F3289}"/>
              </a:ext>
            </a:extLst>
          </p:cNvPr>
          <p:cNvGrpSpPr/>
          <p:nvPr/>
        </p:nvGrpSpPr>
        <p:grpSpPr>
          <a:xfrm>
            <a:off x="707021" y="-1168400"/>
            <a:ext cx="6758379" cy="4020578"/>
            <a:chOff x="934431" y="1800785"/>
            <a:chExt cx="10047893" cy="2391325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702A4DFB-177C-5136-840B-F5D36522FC24}"/>
                </a:ext>
              </a:extLst>
            </p:cNvPr>
            <p:cNvSpPr/>
            <p:nvPr/>
          </p:nvSpPr>
          <p:spPr>
            <a:xfrm>
              <a:off x="934431" y="3361113"/>
              <a:ext cx="10047893" cy="830997"/>
            </a:xfrm>
            <a:prstGeom prst="roundRect">
              <a:avLst/>
            </a:prstGeom>
            <a:solidFill>
              <a:schemeClr val="tx2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r>
                <a:rPr kumimoji="0" lang="vi-VN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Nêu được một số tình huống cần tìm kiếm sự hỗ trợ ở nơi công cộng.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7D53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30EB8F4-5BD6-83E9-E5BC-E9678A5894C4}"/>
                </a:ext>
              </a:extLst>
            </p:cNvPr>
            <p:cNvSpPr txBox="1"/>
            <p:nvPr/>
          </p:nvSpPr>
          <p:spPr>
            <a:xfrm flipH="1">
              <a:off x="934431" y="1800785"/>
              <a:ext cx="10047893" cy="274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B424628-88B8-C979-FE53-DA7F150E2F32}"/>
              </a:ext>
            </a:extLst>
          </p:cNvPr>
          <p:cNvSpPr/>
          <p:nvPr/>
        </p:nvSpPr>
        <p:spPr>
          <a:xfrm>
            <a:off x="707021" y="3191898"/>
            <a:ext cx="6758379" cy="1397170"/>
          </a:xfrm>
          <a:prstGeom prst="roundRect">
            <a:avLst/>
          </a:prstGeom>
          <a:solidFill>
            <a:schemeClr val="tx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Nêu được vì sao phải tìm kiếm sự hỗ trợ ở nơi công cộng.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335A904-3FD2-0FAC-ACF4-91E01CB82DDC}"/>
              </a:ext>
            </a:extLst>
          </p:cNvPr>
          <p:cNvSpPr/>
          <p:nvPr/>
        </p:nvSpPr>
        <p:spPr>
          <a:xfrm>
            <a:off x="707020" y="4881030"/>
            <a:ext cx="6758379" cy="1397170"/>
          </a:xfrm>
          <a:prstGeom prst="roundRect">
            <a:avLst/>
          </a:prstGeom>
          <a:solidFill>
            <a:schemeClr val="tx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được việc tìm kiếm sự hỗ trợ nơi công cộng.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276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ute children playing at pencil house Premium Vector">
            <a:extLst>
              <a:ext uri="{FF2B5EF4-FFF2-40B4-BE49-F238E27FC236}">
                <a16:creationId xmlns:a16="http://schemas.microsoft.com/office/drawing/2014/main" id="{270CF2DB-25FB-5B32-ADAE-B671E9440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77" y="610890"/>
            <a:ext cx="4644572" cy="590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FB5379-0103-F13C-2876-D4B72C428297}"/>
              </a:ext>
            </a:extLst>
          </p:cNvPr>
          <p:cNvSpPr txBox="1"/>
          <p:nvPr/>
        </p:nvSpPr>
        <p:spPr>
          <a:xfrm>
            <a:off x="5159829" y="2136338"/>
            <a:ext cx="64741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Tạm biệt và hẹn gặp lại các con trong các tiết học sau!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645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EA86-8F97-4AB1-A369-D2667E954F4D}"/>
              </a:ext>
            </a:extLst>
          </p:cNvPr>
          <p:cNvGrpSpPr/>
          <p:nvPr/>
        </p:nvGrpSpPr>
        <p:grpSpPr>
          <a:xfrm>
            <a:off x="344567" y="564417"/>
            <a:ext cx="2211982" cy="731459"/>
            <a:chOff x="500062" y="381715"/>
            <a:chExt cx="2949310" cy="97527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8587C76-7A33-417F-83CB-FA8AD70CC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381715"/>
              <a:ext cx="1170334" cy="97527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28C363B-62E1-4D04-AA67-99695478A773}"/>
                </a:ext>
              </a:extLst>
            </p:cNvPr>
            <p:cNvSpPr txBox="1"/>
            <p:nvPr/>
          </p:nvSpPr>
          <p:spPr>
            <a:xfrm>
              <a:off x="1493281" y="639505"/>
              <a:ext cx="1956091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vi-VN" sz="2100" b="1" dirty="0">
                  <a:solidFill>
                    <a:srgbClr val="F78609"/>
                  </a:solidFill>
                  <a:latin typeface="+mj-lt"/>
                </a:rPr>
                <a:t>KHỞI ĐỘNG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133D60E-6580-45AB-A7E1-67BCC76FC547}"/>
              </a:ext>
            </a:extLst>
          </p:cNvPr>
          <p:cNvSpPr txBox="1"/>
          <p:nvPr/>
        </p:nvSpPr>
        <p:spPr>
          <a:xfrm flipH="1">
            <a:off x="907652" y="1271255"/>
            <a:ext cx="10146428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Premium Vector | Happy cute kids smile with teacher together">
            <a:extLst>
              <a:ext uri="{FF2B5EF4-FFF2-40B4-BE49-F238E27FC236}">
                <a16:creationId xmlns:a16="http://schemas.microsoft.com/office/drawing/2014/main" id="{F7478D52-8C7E-4296-AAB7-FB7E9C11C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122" y="2926003"/>
            <a:ext cx="5855488" cy="303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484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76169E-231F-33BB-C2D7-D89368A7262A}"/>
              </a:ext>
            </a:extLst>
          </p:cNvPr>
          <p:cNvSpPr txBox="1"/>
          <p:nvPr/>
        </p:nvSpPr>
        <p:spPr>
          <a:xfrm>
            <a:off x="1229360" y="1044499"/>
            <a:ext cx="9601993" cy="3283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Tìm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hiểu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tình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huống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cần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tìm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sự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hỗ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trợ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ở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nơi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công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cộng</a:t>
            </a:r>
            <a:endParaRPr kumimoji="0" lang="en-US" sz="4800" b="1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471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5BE0C7-3CEC-4518-B8E9-AEA0C0BB3519}"/>
              </a:ext>
            </a:extLst>
          </p:cNvPr>
          <p:cNvGrpSpPr/>
          <p:nvPr/>
        </p:nvGrpSpPr>
        <p:grpSpPr>
          <a:xfrm>
            <a:off x="402675" y="310811"/>
            <a:ext cx="2419346" cy="140622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7E49621-CDA3-4C97-8D7B-9EFC6F3A9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6CB1FD2-ECF9-4322-BBBC-01D6D8BE5AC2}"/>
                </a:ext>
              </a:extLst>
            </p:cNvPr>
            <p:cNvSpPr txBox="1"/>
            <p:nvPr/>
          </p:nvSpPr>
          <p:spPr>
            <a:xfrm>
              <a:off x="1442469" y="1610762"/>
              <a:ext cx="1881752" cy="423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vi-VN" sz="20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KHÁM PHÁ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831BC949-3304-4C44-B24B-9EF0B658FB5C}"/>
              </a:ext>
            </a:extLst>
          </p:cNvPr>
          <p:cNvSpPr/>
          <p:nvPr/>
        </p:nvSpPr>
        <p:spPr>
          <a:xfrm>
            <a:off x="3054486" y="770046"/>
            <a:ext cx="347870" cy="34787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vi-V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291BBC-E560-4D30-A920-96F5104F2A6A}"/>
              </a:ext>
            </a:extLst>
          </p:cNvPr>
          <p:cNvSpPr txBox="1"/>
          <p:nvPr/>
        </p:nvSpPr>
        <p:spPr>
          <a:xfrm>
            <a:off x="3402356" y="662079"/>
            <a:ext cx="5387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71B4266-81BC-4B4E-ABA8-EB8726BB4A9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453" t="3512" r="49274"/>
          <a:stretch/>
        </p:blipFill>
        <p:spPr>
          <a:xfrm>
            <a:off x="1363636" y="2533633"/>
            <a:ext cx="3706701" cy="366228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E010327-10B1-47F8-9E86-D2AEDC44B10F}"/>
              </a:ext>
            </a:extLst>
          </p:cNvPr>
          <p:cNvSpPr txBox="1"/>
          <p:nvPr/>
        </p:nvSpPr>
        <p:spPr>
          <a:xfrm>
            <a:off x="877364" y="6087954"/>
            <a:ext cx="4757972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800" b="1" i="1" dirty="0" err="1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i="1" dirty="0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i="1" dirty="0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i="1" dirty="0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800" b="1" i="1" dirty="0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i="1" dirty="0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i="1" dirty="0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theo.</a:t>
            </a:r>
            <a:endParaRPr lang="vi-VN" sz="2800" b="1" i="1" dirty="0">
              <a:solidFill>
                <a:srgbClr val="472C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22D85C-91E1-492B-88E8-9935DF9D5780}"/>
              </a:ext>
            </a:extLst>
          </p:cNvPr>
          <p:cNvSpPr txBox="1"/>
          <p:nvPr/>
        </p:nvSpPr>
        <p:spPr>
          <a:xfrm>
            <a:off x="6969264" y="6087954"/>
            <a:ext cx="4835095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800" b="1" i="1" dirty="0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</a:t>
            </a:r>
            <a:r>
              <a:rPr lang="en-US" sz="2800" b="1" i="1" dirty="0" err="1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800" b="1" i="1" dirty="0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i="1" dirty="0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i="1" dirty="0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tuột</a:t>
            </a:r>
            <a:r>
              <a:rPr lang="en-US" sz="2800" b="1" i="1" dirty="0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2800" b="1" i="1" dirty="0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i="1" dirty="0">
              <a:solidFill>
                <a:srgbClr val="472C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369C7EF-F814-4306-8ED6-C6847F4A70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860" t="1966" r="-133" b="1546"/>
          <a:stretch/>
        </p:blipFill>
        <p:spPr>
          <a:xfrm>
            <a:off x="7674428" y="2704220"/>
            <a:ext cx="3424769" cy="33837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41B62B-B564-3D5A-4CF4-466706DA4D5D}"/>
              </a:ext>
            </a:extLst>
          </p:cNvPr>
          <p:cNvSpPr txBox="1"/>
          <p:nvPr/>
        </p:nvSpPr>
        <p:spPr>
          <a:xfrm>
            <a:off x="652644" y="1324682"/>
            <a:ext cx="11245442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783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C61CA463-DF0E-4631-B379-AEA9EED2DE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697315" y="498625"/>
            <a:ext cx="661568" cy="57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C91D9DA-9576-41D1-99DD-64A18033149B}"/>
              </a:ext>
            </a:extLst>
          </p:cNvPr>
          <p:cNvSpPr txBox="1"/>
          <p:nvPr/>
        </p:nvSpPr>
        <p:spPr>
          <a:xfrm flipH="1">
            <a:off x="1358882" y="565624"/>
            <a:ext cx="9461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3B4CAA6-CF58-4973-ABED-8FF8F154D9E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453" t="3512" r="49274"/>
          <a:stretch/>
        </p:blipFill>
        <p:spPr>
          <a:xfrm>
            <a:off x="782320" y="1099963"/>
            <a:ext cx="4460240" cy="44067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DD79E52-D4BE-43ED-A826-94CDB80EDF1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860" t="1966" r="-133" b="1546"/>
          <a:stretch/>
        </p:blipFill>
        <p:spPr>
          <a:xfrm>
            <a:off x="6411645" y="1088844"/>
            <a:ext cx="4330034" cy="427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632924-00C3-47D7-1439-652976F7FEE7}"/>
              </a:ext>
            </a:extLst>
          </p:cNvPr>
          <p:cNvSpPr txBox="1"/>
          <p:nvPr/>
        </p:nvSpPr>
        <p:spPr>
          <a:xfrm>
            <a:off x="332188" y="5435789"/>
            <a:ext cx="58552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800" b="1" i="1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cần tìm kiếm sự hỗ trợ nếu không sẽ bị kẻ xấu bắt cóc, hãm hại.</a:t>
            </a:r>
            <a:endParaRPr lang="vi-VN" sz="2800" b="1" i="1" dirty="0">
              <a:solidFill>
                <a:srgbClr val="472C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AC10BE-CB56-9BCB-F938-66DAA7BA91CC}"/>
              </a:ext>
            </a:extLst>
          </p:cNvPr>
          <p:cNvSpPr txBox="1"/>
          <p:nvPr/>
        </p:nvSpPr>
        <p:spPr>
          <a:xfrm>
            <a:off x="6096000" y="5435789"/>
            <a:ext cx="58552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800" b="1" i="1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cần tìm kiếm sự hỗ trợ của những người xung quanh để sửa xe.</a:t>
            </a:r>
            <a:endParaRPr lang="vi-VN" sz="2800" b="1" i="1" dirty="0">
              <a:solidFill>
                <a:srgbClr val="472C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030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C2FDA5-54DB-C5FA-0F03-CC50B10945FE}"/>
              </a:ext>
            </a:extLst>
          </p:cNvPr>
          <p:cNvSpPr txBox="1"/>
          <p:nvPr/>
        </p:nvSpPr>
        <p:spPr>
          <a:xfrm flipH="1">
            <a:off x="4253860" y="1300108"/>
            <a:ext cx="5472439" cy="331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thêm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huống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kiếm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hỗ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cộng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biết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7D30A2-E515-7092-FBCF-2BD33625E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74" y="3527874"/>
            <a:ext cx="3109091" cy="2464171"/>
          </a:xfrm>
          <a:prstGeom prst="rect">
            <a:avLst/>
          </a:prstGeom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77953DD3-F29F-72D3-EB65-E32736FE5AE6}"/>
              </a:ext>
            </a:extLst>
          </p:cNvPr>
          <p:cNvSpPr/>
          <p:nvPr/>
        </p:nvSpPr>
        <p:spPr>
          <a:xfrm>
            <a:off x="3088640" y="767079"/>
            <a:ext cx="7802880" cy="3992880"/>
          </a:xfrm>
          <a:prstGeom prst="cloud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2A2E4F-B737-DD42-B391-5C52268AE6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1" r="2076"/>
          <a:stretch/>
        </p:blipFill>
        <p:spPr>
          <a:xfrm>
            <a:off x="644481" y="400685"/>
            <a:ext cx="5391225" cy="47707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8232E4-C976-C5C5-C57B-C2A09D8A4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8915" y="1821215"/>
            <a:ext cx="5188604" cy="42002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89931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1D9D177-D9E7-1BDA-89C7-291FEEBB2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637068"/>
            <a:ext cx="5483023" cy="4107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6E60AC9-C325-FEE3-C7F5-8A11B93D0E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217" y="1046480"/>
            <a:ext cx="5572903" cy="53252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1E673405-6650-B1AF-E520-6BAEE1B9B7BF}"/>
              </a:ext>
            </a:extLst>
          </p:cNvPr>
          <p:cNvSpPr/>
          <p:nvPr/>
        </p:nvSpPr>
        <p:spPr>
          <a:xfrm>
            <a:off x="365760" y="802640"/>
            <a:ext cx="487680" cy="48768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371638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Khởi động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Chủ đề 3:  Quan tâm, chăm sóc người thân trong gia đình  Bài 9 CHĂM SÓC, GIÚP ĐỠ EM NHỎ&amp;quot;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61&quot;/&gt;&lt;/object&gt;&lt;/object&gt;&lt;object type=&quot;8&quot; unique_id=&quot;10016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784</Words>
  <Application>Microsoft Office PowerPoint</Application>
  <PresentationFormat>Widescreen</PresentationFormat>
  <Paragraphs>86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Times New Roman</vt:lpstr>
      <vt:lpstr>UTM Cookies</vt:lpstr>
      <vt:lpstr>Cute Sticker by Slidesgo</vt:lpstr>
      <vt:lpstr>1_Cute Sticker by Slidesgo</vt:lpstr>
      <vt:lpstr>2_Cute Sticker by Slidesgo</vt:lpstr>
      <vt:lpstr>3_Cute Sticker by Slidesgo</vt:lpstr>
      <vt:lpstr>4_Cute Sticker by Slidesgo</vt:lpstr>
      <vt:lpstr>5_Cute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Nguyễn Thu Hường</cp:lastModifiedBy>
  <cp:revision>45</cp:revision>
  <dcterms:created xsi:type="dcterms:W3CDTF">2020-08-19T04:12:54Z</dcterms:created>
  <dcterms:modified xsi:type="dcterms:W3CDTF">2023-03-26T04:07:56Z</dcterms:modified>
</cp:coreProperties>
</file>