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7" r:id="rId3"/>
    <p:sldMasterId id="2147483709" r:id="rId4"/>
    <p:sldMasterId id="2147483735" r:id="rId5"/>
  </p:sldMasterIdLst>
  <p:notesMasterIdLst>
    <p:notesMasterId r:id="rId37"/>
  </p:notesMasterIdLst>
  <p:sldIdLst>
    <p:sldId id="257" r:id="rId6"/>
    <p:sldId id="258" r:id="rId7"/>
    <p:sldId id="263" r:id="rId8"/>
    <p:sldId id="259" r:id="rId9"/>
    <p:sldId id="260" r:id="rId10"/>
    <p:sldId id="261" r:id="rId11"/>
    <p:sldId id="2007577166" r:id="rId12"/>
    <p:sldId id="2007577160" r:id="rId13"/>
    <p:sldId id="2007577161" r:id="rId14"/>
    <p:sldId id="266" r:id="rId15"/>
    <p:sldId id="2007577099" r:id="rId16"/>
    <p:sldId id="2007577097" r:id="rId17"/>
    <p:sldId id="2007577100" r:id="rId18"/>
    <p:sldId id="2007577096" r:id="rId19"/>
    <p:sldId id="2007577126" r:id="rId20"/>
    <p:sldId id="2007577154" r:id="rId21"/>
    <p:sldId id="2007577150" r:id="rId22"/>
    <p:sldId id="2007577162" r:id="rId23"/>
    <p:sldId id="2007577101" r:id="rId24"/>
    <p:sldId id="367" r:id="rId25"/>
    <p:sldId id="273" r:id="rId26"/>
    <p:sldId id="2007577151" r:id="rId27"/>
    <p:sldId id="275" r:id="rId28"/>
    <p:sldId id="276" r:id="rId29"/>
    <p:sldId id="280" r:id="rId30"/>
    <p:sldId id="2007577128" r:id="rId31"/>
    <p:sldId id="2007577155" r:id="rId32"/>
    <p:sldId id="2007577157" r:id="rId33"/>
    <p:sldId id="2007577167" r:id="rId34"/>
    <p:sldId id="2007577163" r:id="rId35"/>
    <p:sldId id="200757716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>
        <p:scale>
          <a:sx n="53" d="100"/>
          <a:sy n="53" d="100"/>
        </p:scale>
        <p:origin x="10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55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10805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6854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369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9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963297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4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1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42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33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30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40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2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3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88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4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81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6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44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88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01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36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16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4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50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75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95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70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0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>
                <a:solidFill>
                  <a:prstClr val="black"/>
                </a:solidFill>
              </a:rPr>
              <a:pPr/>
              <a:t>2/26/2023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0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  <p:sldLayoutId id="214748373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778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01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3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9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21" Type="http://schemas.openxmlformats.org/officeDocument/2006/relationships/image" Target="../media/image16.png"/><Relationship Id="rId34" Type="http://schemas.microsoft.com/office/2007/relationships/hdphoto" Target="../media/hdphoto14.wdp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openxmlformats.org/officeDocument/2006/relationships/image" Target="../media/image14.png"/><Relationship Id="rId25" Type="http://schemas.openxmlformats.org/officeDocument/2006/relationships/slide" Target="slide3.xml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slide" Target="slide4.xml"/><Relationship Id="rId28" Type="http://schemas.openxmlformats.org/officeDocument/2006/relationships/image" Target="../media/image18.GIF"/><Relationship Id="rId36" Type="http://schemas.openxmlformats.org/officeDocument/2006/relationships/image" Target="../media/image23.png"/><Relationship Id="rId10" Type="http://schemas.microsoft.com/office/2007/relationships/hdphoto" Target="../media/hdphoto5.wdp"/><Relationship Id="rId19" Type="http://schemas.openxmlformats.org/officeDocument/2006/relationships/image" Target="../media/image15.png"/><Relationship Id="rId31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7.png"/><Relationship Id="rId30" Type="http://schemas.microsoft.com/office/2007/relationships/hdphoto" Target="../media/hdphoto12.wdp"/><Relationship Id="rId35" Type="http://schemas.openxmlformats.org/officeDocument/2006/relationships/image" Target="../media/image22.png"/><Relationship Id="rId8" Type="http://schemas.microsoft.com/office/2007/relationships/hdphoto" Target="../media/hdphoto4.wdp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41867" y="-92751"/>
            <a:ext cx="2077156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391" y="45904"/>
            <a:ext cx="10813774" cy="7605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nhận xét về cảnh vật được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trong tranh.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565459" y="77683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7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7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xmlns="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Cò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bạch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chân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cao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cổ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nhọn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lông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màu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xmlns="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xmlns="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Bói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hay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nhào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xuống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nước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để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bắt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xmlns="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93D995E-A752-4F5F-86D3-F4413C8F7944}"/>
              </a:ext>
            </a:extLst>
          </p:cNvPr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xmlns="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họ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ngực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nở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đuôi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xmlns="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57D3F70-86E0-4009-9CFB-436EF261CB06}"/>
              </a:ext>
            </a:extLst>
          </p:cNvPr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BD899E8F-75BB-41F4-B171-D08B31BFC065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xmlns="" id="{D44C82CE-F64B-4968-A51C-CC3DE0F4C6EC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63139479-5E5A-4DE7-814E-9982E3C25A1F}"/>
                  </a:ext>
                </a:extLst>
              </p:cNvPr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nông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Loài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mỏ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cổ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túi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36" name="10">
              <a:extLst>
                <a:ext uri="{FF2B5EF4-FFF2-40B4-BE49-F238E27FC236}">
                  <a16:creationId xmlns:a16="http://schemas.microsoft.com/office/drawing/2014/main" xmlns="" id="{2F937D63-E072-42C6-8844-9C2A806D2F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xmlns="" id="{07CDE3CA-B1D8-4F3F-A1F4-A079EB395D4E}"/>
                </a:ext>
              </a:extLst>
            </p:cNvPr>
            <p:cNvCxnSpPr>
              <a:cxnSpLocks/>
            </p:cNvCxnSpPr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xmlns="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678356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3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3678356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BỜ TRE ĐÓN KHÁCH</a:t>
            </a:r>
          </a:p>
        </p:txBody>
      </p:sp>
    </p:spTree>
    <p:extLst>
      <p:ext uri="{BB962C8B-B14F-4D97-AF65-F5344CB8AC3E}">
        <p14:creationId xmlns:p14="http://schemas.microsoft.com/office/powerpoint/2010/main" val="282364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xmlns="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xmlns="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xmlns="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xmlns="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xmlns="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xmlns="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xmlns="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xmlns="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xmlns="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CCC15A91-4500-4002-BB0A-E170AADF5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9419"/>
              </p:ext>
            </p:extLst>
          </p:nvPr>
        </p:nvGraphicFramePr>
        <p:xfrm>
          <a:off x="1433688" y="1724377"/>
          <a:ext cx="929075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xmlns="" val="4008401274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xmlns="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gật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gù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bói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reo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mừng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ì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ộp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vang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lừng</a:t>
                      </a:r>
                      <a:endParaRPr lang="en-US" sz="36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5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75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khổ thơ em thích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255" y="36182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659610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386" y="5303445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7"/>
          <p:cNvSpPr txBox="1"/>
          <p:nvPr/>
        </p:nvSpPr>
        <p:spPr>
          <a:xfrm>
            <a:off x="2815936" y="348674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BỜ TRE ĐÓN KHÁCH</a:t>
            </a:r>
          </a:p>
        </p:txBody>
      </p:sp>
    </p:spTree>
    <p:extLst>
      <p:ext uri="{BB962C8B-B14F-4D97-AF65-F5344CB8AC3E}">
        <p14:creationId xmlns:p14="http://schemas.microsoft.com/office/powerpoint/2010/main" val="5638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9953" y="242767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212" y="4800199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998" y="5444034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7"/>
          <p:cNvSpPr txBox="1"/>
          <p:nvPr/>
        </p:nvSpPr>
        <p:spPr>
          <a:xfrm>
            <a:off x="3192762" y="279693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BỜ TRE ĐÓN KHÁCH</a:t>
            </a:r>
          </a:p>
        </p:txBody>
      </p: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21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39146" y="530986"/>
            <a:ext cx="525845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 CẦU CẦN ĐẠT</a:t>
            </a:r>
            <a:endParaRPr lang="zh-CN" altLang="en-US" sz="32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1326866" y="1616906"/>
            <a:ext cx="959471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Đọc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đúng, rõ ràng một bài thơ ngắn, biết ngắt hơi chỗ có dấu câu, nhịp thơ.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71"/>
          <p:cNvSpPr txBox="1"/>
          <p:nvPr/>
        </p:nvSpPr>
        <p:spPr>
          <a:xfrm>
            <a:off x="1326866" y="2733880"/>
            <a:ext cx="946219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Trả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được các câu hỏi của bài.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326866" y="3434935"/>
            <a:ext cx="7022004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Hiểu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 dung của bài thơ: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ình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 bên bờ tre các loài động vật tụ họp cho thấy thế giới thiên nhiên thú vị.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3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607967" y="-181661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7825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8435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to,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Thấp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8611" y="1825856"/>
            <a:ext cx="5936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42204" y="364840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tinh</a:t>
            </a:r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endParaRPr lang="en-US" sz="6000" b="1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12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Bờ tre đón khách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6469" y="449003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83549" y="5385324"/>
            <a:ext cx="346484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49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21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39146" y="530986"/>
            <a:ext cx="525845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 CẦU CẦN ĐẠT</a:t>
            </a:r>
            <a:endParaRPr lang="zh-CN" altLang="en-US" sz="32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1326866" y="1616906"/>
            <a:ext cx="959471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Đọc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đúng, rõ ràng một bài thơ ngắn, biết ngắt hơi chỗ có dấu câu, nhịp thơ.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71"/>
          <p:cNvSpPr txBox="1"/>
          <p:nvPr/>
        </p:nvSpPr>
        <p:spPr>
          <a:xfrm>
            <a:off x="1326866" y="2733880"/>
            <a:ext cx="946219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Trả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được các câu hỏi của bài.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326866" y="3434935"/>
            <a:ext cx="7022004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Hiểu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 dung của bài thơ: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ình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 bên bờ tre các loài động vật tụ họp cho thấy thế giới thiên nhiên thú vị.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80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1548</Words>
  <Application>Microsoft Office PowerPoint</Application>
  <PresentationFormat>Widescreen</PresentationFormat>
  <Paragraphs>326</Paragraphs>
  <Slides>31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微软雅黑</vt:lpstr>
      <vt:lpstr>黑体</vt:lpstr>
      <vt:lpstr>宋体</vt:lpstr>
      <vt:lpstr>Arial</vt:lpstr>
      <vt:lpstr>Arial Black</vt:lpstr>
      <vt:lpstr>Arial-Rounded</vt:lpstr>
      <vt:lpstr>Calibri</vt:lpstr>
      <vt:lpstr>Calibri Light</vt:lpstr>
      <vt:lpstr>DFPOP1-W9</vt:lpstr>
      <vt:lpstr>Times New Roman</vt:lpstr>
      <vt:lpstr>思源黑体 CN Bold</vt:lpstr>
      <vt:lpstr>思源黑体 CN Regular</vt:lpstr>
      <vt:lpstr>方正粗圆_GBK</vt:lpstr>
      <vt:lpstr>等线</vt:lpstr>
      <vt:lpstr>等线 Light</vt:lpstr>
      <vt:lpstr>1_Office Theme</vt:lpstr>
      <vt:lpstr>Office 主题</vt:lpstr>
      <vt:lpstr>3_Office 主题​​</vt:lpstr>
      <vt:lpstr>2_Office 主题​​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 trong tranh.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11</cp:revision>
  <dcterms:created xsi:type="dcterms:W3CDTF">2021-08-02T04:30:22Z</dcterms:created>
  <dcterms:modified xsi:type="dcterms:W3CDTF">2023-02-26T04:52:49Z</dcterms:modified>
</cp:coreProperties>
</file>