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sldIdLst>
    <p:sldId id="268" r:id="rId3"/>
    <p:sldId id="257" r:id="rId4"/>
    <p:sldId id="262" r:id="rId5"/>
    <p:sldId id="269" r:id="rId6"/>
    <p:sldId id="263" r:id="rId7"/>
    <p:sldId id="270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633F-EA16-4164-8FD5-7ACCA2B4170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F9EB-8762-4DEE-9E20-34C0532F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10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3104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5678-DA0F-4A7D-95AF-BA3FC6829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5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10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3104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5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8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9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35"/>
            <a:ext cx="10363200" cy="1470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35"/>
            <a:ext cx="10363200" cy="1470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35"/>
            <a:ext cx="10363200" cy="1470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2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7" y="4406906"/>
            <a:ext cx="10363200" cy="1362074"/>
          </a:xfrm>
        </p:spPr>
        <p:txBody>
          <a:bodyPr anchor="t"/>
          <a:lstStyle>
            <a:lvl1pPr algn="l">
              <a:defRPr sz="420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9"/>
          </a:xfrm>
        </p:spPr>
        <p:txBody>
          <a:bodyPr anchor="b"/>
          <a:lstStyle>
            <a:lvl1pPr marL="0" indent="0">
              <a:buNone/>
              <a:defRPr sz="1893">
                <a:solidFill>
                  <a:schemeClr val="tx1">
                    <a:tint val="75000"/>
                  </a:schemeClr>
                </a:solidFill>
              </a:defRPr>
            </a:lvl1pPr>
            <a:lvl2pPr marL="45929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918596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3pPr>
            <a:lvl4pPr marL="1377897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4pPr>
            <a:lvl5pPr marL="1837193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5pPr>
            <a:lvl6pPr marL="2296493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6pPr>
            <a:lvl7pPr marL="2755789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7pPr>
            <a:lvl8pPr marL="3215088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8pPr>
            <a:lvl9pPr marL="3674385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1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6"/>
            <a:ext cx="7044267" cy="4525965"/>
          </a:xfrm>
        </p:spPr>
        <p:txBody>
          <a:bodyPr/>
          <a:lstStyle>
            <a:lvl1pPr>
              <a:defRPr sz="2734"/>
            </a:lvl1pPr>
            <a:lvl2pPr>
              <a:defRPr sz="2454"/>
            </a:lvl2pPr>
            <a:lvl3pPr>
              <a:defRPr sz="1893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25" y="1600206"/>
            <a:ext cx="7046382" cy="4525965"/>
          </a:xfrm>
        </p:spPr>
        <p:txBody>
          <a:bodyPr/>
          <a:lstStyle>
            <a:lvl1pPr>
              <a:defRPr sz="2734"/>
            </a:lvl1pPr>
            <a:lvl2pPr>
              <a:defRPr sz="2454"/>
            </a:lvl2pPr>
            <a:lvl3pPr>
              <a:defRPr sz="1893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2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8" cy="639765"/>
          </a:xfrm>
        </p:spPr>
        <p:txBody>
          <a:bodyPr anchor="b"/>
          <a:lstStyle>
            <a:lvl1pPr marL="0" indent="0">
              <a:buNone/>
              <a:defRPr sz="2454" b="1"/>
            </a:lvl1pPr>
            <a:lvl2pPr marL="459298" indent="0">
              <a:buNone/>
              <a:defRPr sz="1893" b="1"/>
            </a:lvl2pPr>
            <a:lvl3pPr marL="918596" indent="0">
              <a:buNone/>
              <a:defRPr sz="1823" b="1"/>
            </a:lvl3pPr>
            <a:lvl4pPr marL="1377897" indent="0">
              <a:buNone/>
              <a:defRPr sz="1612" b="1"/>
            </a:lvl4pPr>
            <a:lvl5pPr marL="1837193" indent="0">
              <a:buNone/>
              <a:defRPr sz="1612" b="1"/>
            </a:lvl5pPr>
            <a:lvl6pPr marL="2296493" indent="0">
              <a:buNone/>
              <a:defRPr sz="1612" b="1"/>
            </a:lvl6pPr>
            <a:lvl7pPr marL="2755789" indent="0">
              <a:buNone/>
              <a:defRPr sz="1612" b="1"/>
            </a:lvl7pPr>
            <a:lvl8pPr marL="3215088" indent="0">
              <a:buNone/>
              <a:defRPr sz="1612" b="1"/>
            </a:lvl8pPr>
            <a:lvl9pPr marL="3674385" indent="0">
              <a:buNone/>
              <a:defRPr sz="16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3" y="2174887"/>
            <a:ext cx="5386918" cy="3951285"/>
          </a:xfrm>
        </p:spPr>
        <p:txBody>
          <a:bodyPr/>
          <a:lstStyle>
            <a:lvl1pPr>
              <a:defRPr sz="2454"/>
            </a:lvl1pPr>
            <a:lvl2pPr>
              <a:defRPr sz="1893"/>
            </a:lvl2pPr>
            <a:lvl3pPr>
              <a:defRPr sz="1823"/>
            </a:lvl3pPr>
            <a:lvl4pPr>
              <a:defRPr sz="1612"/>
            </a:lvl4pPr>
            <a:lvl5pPr>
              <a:defRPr sz="1612"/>
            </a:lvl5pPr>
            <a:lvl6pPr>
              <a:defRPr sz="1612"/>
            </a:lvl6pPr>
            <a:lvl7pPr>
              <a:defRPr sz="1612"/>
            </a:lvl7pPr>
            <a:lvl8pPr>
              <a:defRPr sz="1612"/>
            </a:lvl8pPr>
            <a:lvl9pPr>
              <a:defRPr sz="16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0" cy="639765"/>
          </a:xfrm>
        </p:spPr>
        <p:txBody>
          <a:bodyPr anchor="b"/>
          <a:lstStyle>
            <a:lvl1pPr marL="0" indent="0">
              <a:buNone/>
              <a:defRPr sz="2454" b="1"/>
            </a:lvl1pPr>
            <a:lvl2pPr marL="459298" indent="0">
              <a:buNone/>
              <a:defRPr sz="1893" b="1"/>
            </a:lvl2pPr>
            <a:lvl3pPr marL="918596" indent="0">
              <a:buNone/>
              <a:defRPr sz="1823" b="1"/>
            </a:lvl3pPr>
            <a:lvl4pPr marL="1377897" indent="0">
              <a:buNone/>
              <a:defRPr sz="1612" b="1"/>
            </a:lvl4pPr>
            <a:lvl5pPr marL="1837193" indent="0">
              <a:buNone/>
              <a:defRPr sz="1612" b="1"/>
            </a:lvl5pPr>
            <a:lvl6pPr marL="2296493" indent="0">
              <a:buNone/>
              <a:defRPr sz="1612" b="1"/>
            </a:lvl6pPr>
            <a:lvl7pPr marL="2755789" indent="0">
              <a:buNone/>
              <a:defRPr sz="1612" b="1"/>
            </a:lvl7pPr>
            <a:lvl8pPr marL="3215088" indent="0">
              <a:buNone/>
              <a:defRPr sz="1612" b="1"/>
            </a:lvl8pPr>
            <a:lvl9pPr marL="3674385" indent="0">
              <a:buNone/>
              <a:defRPr sz="16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87"/>
            <a:ext cx="5389030" cy="3951285"/>
          </a:xfrm>
        </p:spPr>
        <p:txBody>
          <a:bodyPr/>
          <a:lstStyle>
            <a:lvl1pPr>
              <a:defRPr sz="2454"/>
            </a:lvl1pPr>
            <a:lvl2pPr>
              <a:defRPr sz="1893"/>
            </a:lvl2pPr>
            <a:lvl3pPr>
              <a:defRPr sz="1823"/>
            </a:lvl3pPr>
            <a:lvl4pPr>
              <a:defRPr sz="1612"/>
            </a:lvl4pPr>
            <a:lvl5pPr>
              <a:defRPr sz="1612"/>
            </a:lvl5pPr>
            <a:lvl6pPr>
              <a:defRPr sz="1612"/>
            </a:lvl6pPr>
            <a:lvl7pPr>
              <a:defRPr sz="1612"/>
            </a:lvl7pPr>
            <a:lvl8pPr>
              <a:defRPr sz="1612"/>
            </a:lvl8pPr>
            <a:lvl9pPr>
              <a:defRPr sz="16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6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5" cy="1162052"/>
          </a:xfrm>
        </p:spPr>
        <p:txBody>
          <a:bodyPr anchor="b"/>
          <a:lstStyle>
            <a:lvl1pPr algn="l">
              <a:defRPr sz="1893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1"/>
          </a:xfrm>
        </p:spPr>
        <p:txBody>
          <a:bodyPr/>
          <a:lstStyle>
            <a:lvl1pPr>
              <a:defRPr sz="3365"/>
            </a:lvl1pPr>
            <a:lvl2pPr>
              <a:defRPr sz="2734"/>
            </a:lvl2pPr>
            <a:lvl3pPr>
              <a:defRPr sz="2454"/>
            </a:lvl3pPr>
            <a:lvl4pPr>
              <a:defRPr sz="1893"/>
            </a:lvl4pPr>
            <a:lvl5pPr>
              <a:defRPr sz="1893"/>
            </a:lvl5pPr>
            <a:lvl6pPr>
              <a:defRPr sz="1893"/>
            </a:lvl6pPr>
            <a:lvl7pPr>
              <a:defRPr sz="1893"/>
            </a:lvl7pPr>
            <a:lvl8pPr>
              <a:defRPr sz="1893"/>
            </a:lvl8pPr>
            <a:lvl9pPr>
              <a:defRPr sz="18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14"/>
            <a:ext cx="4011085" cy="4691062"/>
          </a:xfrm>
        </p:spPr>
        <p:txBody>
          <a:bodyPr/>
          <a:lstStyle>
            <a:lvl1pPr marL="0" indent="0">
              <a:buNone/>
              <a:defRPr sz="1472"/>
            </a:lvl1pPr>
            <a:lvl2pPr marL="459298" indent="0">
              <a:buNone/>
              <a:defRPr sz="1192"/>
            </a:lvl2pPr>
            <a:lvl3pPr marL="918596" indent="0">
              <a:buNone/>
              <a:defRPr sz="1122"/>
            </a:lvl3pPr>
            <a:lvl4pPr marL="1377897" indent="0">
              <a:buNone/>
              <a:defRPr sz="841"/>
            </a:lvl4pPr>
            <a:lvl5pPr marL="1837193" indent="0">
              <a:buNone/>
              <a:defRPr sz="841"/>
            </a:lvl5pPr>
            <a:lvl6pPr marL="2296493" indent="0">
              <a:buNone/>
              <a:defRPr sz="841"/>
            </a:lvl6pPr>
            <a:lvl7pPr marL="2755789" indent="0">
              <a:buNone/>
              <a:defRPr sz="841"/>
            </a:lvl7pPr>
            <a:lvl8pPr marL="3215088" indent="0">
              <a:buNone/>
              <a:defRPr sz="841"/>
            </a:lvl8pPr>
            <a:lvl9pPr marL="3674385" indent="0">
              <a:buNone/>
              <a:defRPr sz="8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22" y="4800607"/>
            <a:ext cx="7315200" cy="566738"/>
          </a:xfrm>
        </p:spPr>
        <p:txBody>
          <a:bodyPr anchor="b"/>
          <a:lstStyle>
            <a:lvl1pPr algn="l">
              <a:defRPr sz="1893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22" y="612772"/>
            <a:ext cx="7315200" cy="4114800"/>
          </a:xfrm>
        </p:spPr>
        <p:txBody>
          <a:bodyPr/>
          <a:lstStyle>
            <a:lvl1pPr marL="0" indent="0">
              <a:buNone/>
              <a:defRPr sz="3365"/>
            </a:lvl1pPr>
            <a:lvl2pPr marL="459298" indent="0">
              <a:buNone/>
              <a:defRPr sz="2734"/>
            </a:lvl2pPr>
            <a:lvl3pPr marL="918596" indent="0">
              <a:buNone/>
              <a:defRPr sz="2454"/>
            </a:lvl3pPr>
            <a:lvl4pPr marL="1377897" indent="0">
              <a:buNone/>
              <a:defRPr sz="1893"/>
            </a:lvl4pPr>
            <a:lvl5pPr marL="1837193" indent="0">
              <a:buNone/>
              <a:defRPr sz="1893"/>
            </a:lvl5pPr>
            <a:lvl6pPr marL="2296493" indent="0">
              <a:buNone/>
              <a:defRPr sz="1893"/>
            </a:lvl6pPr>
            <a:lvl7pPr marL="2755789" indent="0">
              <a:buNone/>
              <a:defRPr sz="1893"/>
            </a:lvl7pPr>
            <a:lvl8pPr marL="3215088" indent="0">
              <a:buNone/>
              <a:defRPr sz="1893"/>
            </a:lvl8pPr>
            <a:lvl9pPr marL="3674385" indent="0">
              <a:buNone/>
              <a:defRPr sz="18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22" y="5367347"/>
            <a:ext cx="7315200" cy="804863"/>
          </a:xfrm>
        </p:spPr>
        <p:txBody>
          <a:bodyPr/>
          <a:lstStyle>
            <a:lvl1pPr marL="0" indent="0">
              <a:buNone/>
              <a:defRPr sz="1472"/>
            </a:lvl1pPr>
            <a:lvl2pPr marL="459298" indent="0">
              <a:buNone/>
              <a:defRPr sz="1192"/>
            </a:lvl2pPr>
            <a:lvl3pPr marL="918596" indent="0">
              <a:buNone/>
              <a:defRPr sz="1122"/>
            </a:lvl3pPr>
            <a:lvl4pPr marL="1377897" indent="0">
              <a:buNone/>
              <a:defRPr sz="841"/>
            </a:lvl4pPr>
            <a:lvl5pPr marL="1837193" indent="0">
              <a:buNone/>
              <a:defRPr sz="841"/>
            </a:lvl5pPr>
            <a:lvl6pPr marL="2296493" indent="0">
              <a:buNone/>
              <a:defRPr sz="841"/>
            </a:lvl6pPr>
            <a:lvl7pPr marL="2755789" indent="0">
              <a:buNone/>
              <a:defRPr sz="841"/>
            </a:lvl7pPr>
            <a:lvl8pPr marL="3215088" indent="0">
              <a:buNone/>
              <a:defRPr sz="841"/>
            </a:lvl8pPr>
            <a:lvl9pPr marL="3674385" indent="0">
              <a:buNone/>
              <a:defRPr sz="8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0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79" y="274652"/>
            <a:ext cx="3572934" cy="58515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9" y="274652"/>
            <a:ext cx="10517716" cy="58515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2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4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1"/>
          </a:xfrm>
          <a:prstGeom prst="rect">
            <a:avLst/>
          </a:prstGeom>
        </p:spPr>
        <p:txBody>
          <a:bodyPr vert="horz" lIns="131040" tIns="65522" rIns="131040" bIns="655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5"/>
          </a:xfrm>
          <a:prstGeom prst="rect">
            <a:avLst/>
          </a:prstGeom>
        </p:spPr>
        <p:txBody>
          <a:bodyPr vert="horz" lIns="131040" tIns="65522" rIns="131040" bIns="655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64"/>
            <a:ext cx="2844800" cy="365124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l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2" y="6356364"/>
            <a:ext cx="3860800" cy="365124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ct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4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8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8596" rtl="0" eaLnBrk="1" latinLnBrk="0" hangingPunct="1">
        <a:spcBef>
          <a:spcPct val="0"/>
        </a:spcBef>
        <a:buNone/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473" indent="-344473" algn="l" defTabSz="918596" rtl="0" eaLnBrk="1" latinLnBrk="0" hangingPunct="1">
        <a:spcBef>
          <a:spcPct val="20000"/>
        </a:spcBef>
        <a:buFont typeface="Arial" pitchFamily="34" charset="0"/>
        <a:buChar char="•"/>
        <a:defRPr sz="3365" kern="1200">
          <a:solidFill>
            <a:schemeClr val="tx1"/>
          </a:solidFill>
          <a:latin typeface="+mn-lt"/>
          <a:ea typeface="+mn-ea"/>
          <a:cs typeface="+mn-cs"/>
        </a:defRPr>
      </a:lvl1pPr>
      <a:lvl2pPr marL="746360" indent="-287061" algn="l" defTabSz="918596" rtl="0" eaLnBrk="1" latinLnBrk="0" hangingPunct="1">
        <a:spcBef>
          <a:spcPct val="20000"/>
        </a:spcBef>
        <a:buFont typeface="Arial" pitchFamily="34" charset="0"/>
        <a:buChar char="–"/>
        <a:defRPr sz="2734" kern="1200">
          <a:solidFill>
            <a:schemeClr val="tx1"/>
          </a:solidFill>
          <a:latin typeface="+mn-lt"/>
          <a:ea typeface="+mn-ea"/>
          <a:cs typeface="+mn-cs"/>
        </a:defRPr>
      </a:lvl2pPr>
      <a:lvl3pPr marL="1148245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3pPr>
      <a:lvl4pPr marL="1607543" indent="-229649" algn="l" defTabSz="918596" rtl="0" eaLnBrk="1" latinLnBrk="0" hangingPunct="1">
        <a:spcBef>
          <a:spcPct val="20000"/>
        </a:spcBef>
        <a:buFont typeface="Arial" pitchFamily="34" charset="0"/>
        <a:buChar char="–"/>
        <a:defRPr sz="1893" kern="1200">
          <a:solidFill>
            <a:schemeClr val="tx1"/>
          </a:solidFill>
          <a:latin typeface="+mn-lt"/>
          <a:ea typeface="+mn-ea"/>
          <a:cs typeface="+mn-cs"/>
        </a:defRPr>
      </a:lvl4pPr>
      <a:lvl5pPr marL="2066842" indent="-229649" algn="l" defTabSz="918596" rtl="0" eaLnBrk="1" latinLnBrk="0" hangingPunct="1">
        <a:spcBef>
          <a:spcPct val="20000"/>
        </a:spcBef>
        <a:buFont typeface="Arial" pitchFamily="34" charset="0"/>
        <a:buChar char="»"/>
        <a:defRPr sz="1893" kern="1200">
          <a:solidFill>
            <a:schemeClr val="tx1"/>
          </a:solidFill>
          <a:latin typeface="+mn-lt"/>
          <a:ea typeface="+mn-ea"/>
          <a:cs typeface="+mn-cs"/>
        </a:defRPr>
      </a:lvl5pPr>
      <a:lvl6pPr marL="2526140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6pPr>
      <a:lvl7pPr marL="2985440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7pPr>
      <a:lvl8pPr marL="3444738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8pPr>
      <a:lvl9pPr marL="3904034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59298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18596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77897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37193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296493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55789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15088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674385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 TẬP HỌC KÌ 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98491" y="2773027"/>
            <a:ext cx="746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 TẬP ĐO LƯỜNG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5079" y="4621817"/>
            <a:ext cx="970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" y="3046948"/>
            <a:ext cx="12113612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22" y="258791"/>
            <a:ext cx="801824" cy="7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46" y="2252277"/>
            <a:ext cx="855016" cy="7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7" y="708992"/>
            <a:ext cx="764332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7" y="3155032"/>
            <a:ext cx="1368276" cy="1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2" y="1389711"/>
            <a:ext cx="509642" cy="4489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3484" y="577100"/>
            <a:ext cx="5187842" cy="642904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defTabSz="918596"/>
            <a:r>
              <a:rPr lang="en-US" sz="35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7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4999" y="1389710"/>
            <a:ext cx="1000142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882" y="2372026"/>
            <a:ext cx="6941340" cy="1252173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defTabSz="918596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tích.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8596"/>
            <a:endParaRPr lang="en-US" sz="2734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4999" y="3314987"/>
            <a:ext cx="936865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(kg)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(l).</a:t>
            </a: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03" y="2365073"/>
            <a:ext cx="509642" cy="448912"/>
          </a:xfrm>
          <a:prstGeom prst="rect">
            <a:avLst/>
          </a:prstGeom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59" y="3474188"/>
            <a:ext cx="509642" cy="4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3983" t="31744" r="33710" b="50377"/>
          <a:stretch/>
        </p:blipFill>
        <p:spPr>
          <a:xfrm>
            <a:off x="685800" y="2106121"/>
            <a:ext cx="5105400" cy="1589314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243333" y="885529"/>
            <a:ext cx="1201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chứa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nước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Mai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rót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A sang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ca 1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8 ca,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rót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nước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B sang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ca 1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5 ca.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1189" t="53420" r="37928" b="31762"/>
          <a:stretch/>
        </p:blipFill>
        <p:spPr>
          <a:xfrm>
            <a:off x="5900416" y="2106121"/>
            <a:ext cx="5888813" cy="15893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95995" y="4178356"/>
            <a:ext cx="5158515" cy="548760"/>
            <a:chOff x="1395753" y="5427548"/>
            <a:chExt cx="3306071" cy="443668"/>
          </a:xfrm>
        </p:grpSpPr>
        <p:sp>
          <p:nvSpPr>
            <p:cNvPr id="9" name="Rounded Rectangle 8"/>
            <p:cNvSpPr/>
            <p:nvPr/>
          </p:nvSpPr>
          <p:spPr>
            <a:xfrm>
              <a:off x="3493264" y="5427548"/>
              <a:ext cx="353085" cy="4167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a) 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chứa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0275" y="5471050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Century Schoolbook" panose="020B7200000000000000" pitchFamily="34" charset="0"/>
                  <a:ea typeface="+mn-ea"/>
                  <a:cs typeface="Arial" panose="020B0604020202020204" pitchFamily="34" charset="0"/>
                </a:rPr>
                <a:t>l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263645" y="417685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58753" y="4849340"/>
            <a:ext cx="4921161" cy="553832"/>
            <a:chOff x="1395753" y="5423447"/>
            <a:chExt cx="3153952" cy="447769"/>
          </a:xfrm>
        </p:grpSpPr>
        <p:sp>
          <p:nvSpPr>
            <p:cNvPr id="14" name="Rounded Rectangle 13"/>
            <p:cNvSpPr/>
            <p:nvPr/>
          </p:nvSpPr>
          <p:spPr>
            <a:xfrm>
              <a:off x="3341144" y="5423447"/>
              <a:ext cx="336805" cy="4084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chứa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8156" y="5458655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Century Schoolbook" panose="020B7200000000000000" pitchFamily="34" charset="0"/>
                  <a:ea typeface="+mn-ea"/>
                  <a:cs typeface="Arial" panose="020B0604020202020204" pitchFamily="34" charset="0"/>
                </a:rPr>
                <a:t>l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21399" y="5686578"/>
            <a:ext cx="5898141" cy="923356"/>
            <a:chOff x="1395753" y="5423291"/>
            <a:chExt cx="2915341" cy="746526"/>
          </a:xfrm>
        </p:grpSpPr>
        <p:sp>
          <p:nvSpPr>
            <p:cNvPr id="18" name="Rounded Rectangle 17"/>
            <p:cNvSpPr/>
            <p:nvPr/>
          </p:nvSpPr>
          <p:spPr>
            <a:xfrm>
              <a:off x="3216851" y="5423291"/>
              <a:ext cx="292694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5753" y="5497963"/>
              <a:ext cx="2113792" cy="67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chứa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9545" y="5471049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Century Schoolbook" panose="020B7200000000000000" pitchFamily="34" charset="0"/>
                  <a:ea typeface="+mn-ea"/>
                  <a:cs typeface="Arial" panose="020B0604020202020204" pitchFamily="34" charset="0"/>
                </a:rPr>
                <a:t>l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294177" y="483669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8287" y="5686579"/>
            <a:ext cx="687054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083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2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22010" y="49788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443824">
            <a:off x="5605917" y="-35288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07698" y="1510390"/>
            <a:ext cx="9046091" cy="2846621"/>
            <a:chOff x="2270241" y="737504"/>
            <a:chExt cx="9046091" cy="2846621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6567362" y="737504"/>
              <a:ext cx="4748970" cy="284662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270241" y="737505"/>
              <a:ext cx="8289813" cy="2846620"/>
              <a:chOff x="2201054" y="812367"/>
              <a:chExt cx="8289813" cy="221157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E03B3F22-758C-4BBA-9D06-6757B3019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85" t="10430" r="46646" b="11190"/>
              <a:stretch/>
            </p:blipFill>
            <p:spPr>
              <a:xfrm>
                <a:off x="2201054" y="812367"/>
                <a:ext cx="4748970" cy="221157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64402" y="1271397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+ 8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06079" y="1715376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- 8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64402" y="21593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- 25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49956" y="11812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44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+ 19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49956" y="1645839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 44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449956" y="2155324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 19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</p:grp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-166329" y="4352534"/>
            <a:ext cx="2950947" cy="27383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06171" y="208864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9744" y="261186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72701" y="3190119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44476" y="1943638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44476" y="254579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44476" y="320078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60590" y="4761660"/>
            <a:ext cx="3985622" cy="762000"/>
            <a:chOff x="3033589" y="4053564"/>
            <a:chExt cx="3985622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ED7D31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kumimoji="0" lang="en-US" sz="2800" b="1" i="1" u="none" strike="noStrike" kern="1200" cap="none" spc="0" normalizeH="0" baseline="0" noProof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+ 8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+ 30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511419" y="4883060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519676" y="4753139"/>
            <a:ext cx="3985622" cy="762000"/>
            <a:chOff x="3033589" y="4053564"/>
            <a:chExt cx="3985622" cy="762000"/>
          </a:xfrm>
        </p:grpSpPr>
        <p:sp>
          <p:nvSpPr>
            <p:cNvPr id="48" name="Rounded Rectangle 47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+ 16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170505" y="4874539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51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166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  <p:bldP spid="46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78" b="73611" l="23750" r="45781">
                        <a14:foregroundMark x1="31042" y1="35185" x2="31042" y2="35185"/>
                        <a14:foregroundMark x1="33542" y1="34444" x2="35365" y2="36111"/>
                        <a14:foregroundMark x1="30365" y1="33056" x2="31875" y2="35185"/>
                      </a14:backgroundRemoval>
                    </a14:imgEffect>
                  </a14:imgLayer>
                </a14:imgProps>
              </a:ext>
            </a:extLst>
          </a:blip>
          <a:srcRect l="23466" t="18978" r="51382" b="22961"/>
          <a:stretch/>
        </p:blipFill>
        <p:spPr>
          <a:xfrm>
            <a:off x="2078712" y="2064101"/>
            <a:ext cx="3554833" cy="4615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15" b="83981" l="50677" r="78490"/>
                    </a14:imgEffect>
                  </a14:imgLayer>
                </a14:imgProps>
              </a:ext>
            </a:extLst>
          </a:blip>
          <a:srcRect l="50614" t="62506" r="21434" b="16243"/>
          <a:stretch/>
        </p:blipFill>
        <p:spPr>
          <a:xfrm>
            <a:off x="6656920" y="4522354"/>
            <a:ext cx="4884023" cy="20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39259" l="51250" r="78385"/>
                    </a14:imgEffect>
                  </a14:imgLayer>
                </a14:imgProps>
              </a:ext>
            </a:extLst>
          </a:blip>
          <a:srcRect l="50928" t="18978" r="21434" b="60779"/>
          <a:stretch/>
        </p:blipFill>
        <p:spPr>
          <a:xfrm>
            <a:off x="6648376" y="105103"/>
            <a:ext cx="4719330" cy="194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52" b="62685" l="50104" r="78281">
                        <a14:foregroundMark x1="54792" y1="49074" x2="57396" y2="56574"/>
                      </a14:backgroundRemoval>
                    </a14:imgEffect>
                  </a14:imgLayer>
                </a14:imgProps>
              </a:ext>
            </a:extLst>
          </a:blip>
          <a:srcRect l="49956" t="38662" r="22045" b="37664"/>
          <a:stretch/>
        </p:blipFill>
        <p:spPr>
          <a:xfrm>
            <a:off x="6484883" y="2049517"/>
            <a:ext cx="4882823" cy="2322541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02" y="362309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383" y="885529"/>
            <a:ext cx="5131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can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3448" y="977137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8191" y="3068696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3711" y="5251863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5998191" y="5199812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856014" y="619996"/>
            <a:ext cx="23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718" y="3952272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086" y="4603004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nước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609" y="5242003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+ 4 = 22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3559" y="5794288"/>
            <a:ext cx="672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</a:t>
            </a:r>
            <a:r>
              <a:rPr lang="en-US" sz="3200" b="1" noProof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 nước mắm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9067" t="30177" r="18033" b="38356"/>
          <a:stretch/>
        </p:blipFill>
        <p:spPr>
          <a:xfrm>
            <a:off x="5698537" y="619996"/>
            <a:ext cx="4449960" cy="2394051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4331" y="103444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9086" y="195052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717" y="1098994"/>
            <a:ext cx="5513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18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01" y="2154621"/>
            <a:ext cx="2927450" cy="4708584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8834979" y="4084328"/>
            <a:ext cx="3125298" cy="29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" y="3046948"/>
            <a:ext cx="12113612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22" y="258791"/>
            <a:ext cx="801824" cy="7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46" y="2252277"/>
            <a:ext cx="855016" cy="7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7" y="708992"/>
            <a:ext cx="764332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7" y="3155032"/>
            <a:ext cx="1368276" cy="1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2" y="1389711"/>
            <a:ext cx="509642" cy="4489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3484" y="577100"/>
            <a:ext cx="5187842" cy="642904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8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en-US" sz="3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4999" y="1389710"/>
            <a:ext cx="1000142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882" y="2372026"/>
            <a:ext cx="6941340" cy="1252173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8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dung tích.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8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34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4999" y="3314987"/>
            <a:ext cx="936865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(kg)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(l).</a:t>
            </a: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03" y="2365073"/>
            <a:ext cx="509642" cy="448912"/>
          </a:xfrm>
          <a:prstGeom prst="rect">
            <a:avLst/>
          </a:prstGeom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59" y="3474188"/>
            <a:ext cx="509642" cy="4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441</Words>
  <Application>Microsoft Office PowerPoint</Application>
  <PresentationFormat>Widescreen</PresentationFormat>
  <Paragraphs>69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.VnCentury Schoolbook</vt:lpstr>
      <vt:lpstr>Arial</vt:lpstr>
      <vt:lpstr>Arial-Rounded</vt:lpstr>
      <vt:lpstr>Calibri</vt:lpstr>
      <vt:lpstr>Calibri Light</vt:lpstr>
      <vt:lpstr>等线</vt:lpstr>
      <vt:lpstr>iCiel Crocante</vt:lpstr>
      <vt:lpstr>汉仪跳跳体简</vt:lpstr>
      <vt:lpstr>1_Office Theme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</cp:lastModifiedBy>
  <cp:revision>4</cp:revision>
  <dcterms:created xsi:type="dcterms:W3CDTF">2021-12-23T13:06:04Z</dcterms:created>
  <dcterms:modified xsi:type="dcterms:W3CDTF">2023-01-05T07:53:45Z</dcterms:modified>
</cp:coreProperties>
</file>