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7" r:id="rId2"/>
    <p:sldId id="271" r:id="rId3"/>
    <p:sldId id="259" r:id="rId4"/>
    <p:sldId id="258" r:id="rId5"/>
    <p:sldId id="257" r:id="rId6"/>
    <p:sldId id="256" r:id="rId7"/>
    <p:sldId id="272" r:id="rId8"/>
    <p:sldId id="268" r:id="rId9"/>
    <p:sldId id="269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0DCC5B-15F9-4916-BC38-B1981628940E}" type="datetimeFigureOut">
              <a:rPr lang="vi-VN" smtClean="0"/>
              <a:t>20/12/2023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21DF21-8A2E-4716-A7A2-A46073FE77F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71994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7893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5287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7237A-177D-42D9-B68A-CD93A3812E1E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4C05-894B-446D-B04D-F45DD1F1F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560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7237A-177D-42D9-B68A-CD93A3812E1E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4C05-894B-446D-B04D-F45DD1F1F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225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7237A-177D-42D9-B68A-CD93A3812E1E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4C05-894B-446D-B04D-F45DD1F1F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671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7237A-177D-42D9-B68A-CD93A3812E1E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4C05-894B-446D-B04D-F45DD1F1F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188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7237A-177D-42D9-B68A-CD93A3812E1E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4C05-894B-446D-B04D-F45DD1F1F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4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7237A-177D-42D9-B68A-CD93A3812E1E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4C05-894B-446D-B04D-F45DD1F1F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642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7237A-177D-42D9-B68A-CD93A3812E1E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4C05-894B-446D-B04D-F45DD1F1F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92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7237A-177D-42D9-B68A-CD93A3812E1E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4C05-894B-446D-B04D-F45DD1F1F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956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7237A-177D-42D9-B68A-CD93A3812E1E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4C05-894B-446D-B04D-F45DD1F1F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891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7237A-177D-42D9-B68A-CD93A3812E1E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4C05-894B-446D-B04D-F45DD1F1F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801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7237A-177D-42D9-B68A-CD93A3812E1E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4C05-894B-446D-B04D-F45DD1F1F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210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67237A-177D-42D9-B68A-CD93A3812E1E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CD4C05-894B-446D-B04D-F45DD1F1F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981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3" t="2191" r="2694" b="6031"/>
          <a:stretch>
            <a:fillRect/>
          </a:stretch>
        </p:blipFill>
        <p:spPr>
          <a:xfrm>
            <a:off x="84296" y="3790951"/>
            <a:ext cx="2333028" cy="2827655"/>
          </a:xfrm>
          <a:prstGeom prst="rect">
            <a:avLst/>
          </a:prstGeom>
        </p:spPr>
      </p:pic>
      <p:pic>
        <p:nvPicPr>
          <p:cNvPr id="6" name="图片 9" descr="7025f93bab81e29a45dfc8ebfbf481b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4623" y="2457450"/>
            <a:ext cx="2681339" cy="5052695"/>
          </a:xfrm>
          <a:prstGeom prst="rect">
            <a:avLst/>
          </a:prstGeom>
        </p:spPr>
      </p:pic>
      <p:sp>
        <p:nvSpPr>
          <p:cNvPr id="7" name="矩形 8"/>
          <p:cNvSpPr/>
          <p:nvPr/>
        </p:nvSpPr>
        <p:spPr>
          <a:xfrm>
            <a:off x="79745" y="95693"/>
            <a:ext cx="8979195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321706" y="1945613"/>
            <a:ext cx="7648122" cy="2018182"/>
            <a:chOff x="2180216" y="1968007"/>
            <a:chExt cx="6699183" cy="2018182"/>
          </a:xfrm>
        </p:grpSpPr>
        <p:sp>
          <p:nvSpPr>
            <p:cNvPr id="11" name="Rounded Rectangle 10"/>
            <p:cNvSpPr/>
            <p:nvPr/>
          </p:nvSpPr>
          <p:spPr>
            <a:xfrm>
              <a:off x="2180216" y="2210248"/>
              <a:ext cx="6699183" cy="1775941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2252630" y="2397582"/>
              <a:ext cx="6554356" cy="149061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3274407" y="1974972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7874390" y="1968007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272050" y="2440280"/>
            <a:ext cx="89387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NGÀY - THÁNG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4"/>
          <a:srcRect l="44582"/>
          <a:stretch/>
        </p:blipFill>
        <p:spPr>
          <a:xfrm>
            <a:off x="0" y="1745401"/>
            <a:ext cx="2417323" cy="2017012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199232" y="2309579"/>
            <a:ext cx="22180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30</a:t>
            </a:r>
          </a:p>
        </p:txBody>
      </p:sp>
      <p:sp>
        <p:nvSpPr>
          <p:cNvPr id="36" name="文本框 22">
            <a:extLst>
              <a:ext uri="{FF2B5EF4-FFF2-40B4-BE49-F238E27FC236}">
                <a16:creationId xmlns:a16="http://schemas.microsoft.com/office/drawing/2014/main" id="{AB5745BD-0E13-4A2C-B56B-81F76B9E9B79}"/>
              </a:ext>
            </a:extLst>
          </p:cNvPr>
          <p:cNvSpPr txBox="1"/>
          <p:nvPr/>
        </p:nvSpPr>
        <p:spPr>
          <a:xfrm>
            <a:off x="2001941" y="4798874"/>
            <a:ext cx="531421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Tiết 2: </a:t>
            </a:r>
            <a:r>
              <a:rPr lang="en-US" altLang="zh-CN" sz="540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Luyện </a:t>
            </a:r>
            <a:r>
              <a:rPr lang="en-US" altLang="zh-CN" sz="5400" smtClean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tập</a:t>
            </a:r>
          </a:p>
          <a:p>
            <a:pPr algn="ctr"/>
            <a:r>
              <a:rPr lang="en-US" altLang="zh-CN" sz="5400" smtClean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(trang 117)</a:t>
            </a:r>
            <a:endParaRPr lang="zh-CN" altLang="en-US" sz="5400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745" y="271620"/>
            <a:ext cx="93037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 TIỂU HỌC NGỌC LÂM</a:t>
            </a:r>
          </a:p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 LỚP 2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267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8835036" y="1591286"/>
            <a:ext cx="250706" cy="281268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zh-CN" altLang="en-US" sz="1800" kern="120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7481704" y="944319"/>
            <a:ext cx="214508" cy="214508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zh-CN" altLang="en-US" sz="1800" kern="120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8021864" y="885584"/>
            <a:ext cx="465625" cy="465625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zh-CN" altLang="en-US" sz="1800" kern="120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8675610" y="814533"/>
            <a:ext cx="474082" cy="474082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zh-CN" altLang="en-US" sz="1800" kern="120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8748920" y="2074813"/>
            <a:ext cx="379113" cy="364237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zh-CN" altLang="en-US" sz="1800" kern="120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4288" y="5172075"/>
            <a:ext cx="9158288" cy="828675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544" y="4268942"/>
            <a:ext cx="1253196" cy="163642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8699" y="4345868"/>
            <a:ext cx="1128716" cy="155950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2635651" y="986195"/>
            <a:ext cx="461356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  <a:defRPr/>
            </a:pPr>
            <a:r>
              <a:rPr lang="en-US" altLang="zh-CN" sz="4050" kern="120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Yêu cầu cần đạt</a:t>
            </a:r>
            <a:endParaRPr lang="zh-CN" altLang="en-US" sz="4050" kern="1200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302700" y="1686192"/>
            <a:ext cx="7855845" cy="1112399"/>
            <a:chOff x="774356" y="888444"/>
            <a:chExt cx="9983668" cy="1483199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1852943" y="927144"/>
              <a:ext cx="8905081" cy="1444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685800">
                <a:lnSpc>
                  <a:spcPct val="115000"/>
                </a:lnSpc>
                <a:buClrTx/>
                <a:defRPr/>
              </a:pPr>
              <a:r>
                <a:rPr lang="en-US" sz="2800" smtClean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Củng cố kĩ năng đọc, tìm hiểu tờ lịch tháng</a:t>
              </a:r>
              <a:r>
                <a:rPr lang="en-US" sz="2800" kern="1200" smtClean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.</a:t>
              </a:r>
              <a:endParaRPr lang="en-US" sz="2800" kern="12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6850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61" t="40489" r="57986" b="29756"/>
          <a:stretch/>
        </p:blipFill>
        <p:spPr bwMode="auto">
          <a:xfrm>
            <a:off x="761999" y="789146"/>
            <a:ext cx="3200400" cy="1936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89" t="42093" r="17763" b="30027"/>
          <a:stretch/>
        </p:blipFill>
        <p:spPr bwMode="auto">
          <a:xfrm>
            <a:off x="4542785" y="789146"/>
            <a:ext cx="3558210" cy="2039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8" t="34647" r="71313" b="51358"/>
          <a:stretch/>
        </p:blipFill>
        <p:spPr bwMode="auto">
          <a:xfrm>
            <a:off x="255675" y="3177612"/>
            <a:ext cx="2335125" cy="894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34" t="34493" r="54179" b="51592"/>
          <a:stretch/>
        </p:blipFill>
        <p:spPr bwMode="auto">
          <a:xfrm>
            <a:off x="2895600" y="3177611"/>
            <a:ext cx="1605436" cy="860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4728" r="33984" b="51828"/>
          <a:stretch/>
        </p:blipFill>
        <p:spPr bwMode="auto">
          <a:xfrm>
            <a:off x="4926495" y="3194936"/>
            <a:ext cx="1779105" cy="839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84" t="34729" r="11811" b="52299"/>
          <a:stretch/>
        </p:blipFill>
        <p:spPr bwMode="auto">
          <a:xfrm>
            <a:off x="6936627" y="3194936"/>
            <a:ext cx="1978773" cy="843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1" t="53719" r="57613" b="18337"/>
          <a:stretch/>
        </p:blipFill>
        <p:spPr bwMode="auto">
          <a:xfrm>
            <a:off x="381000" y="4343400"/>
            <a:ext cx="3581399" cy="204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07" t="55484" r="17988" b="17865"/>
          <a:stretch/>
        </p:blipFill>
        <p:spPr bwMode="auto">
          <a:xfrm>
            <a:off x="5083114" y="4419600"/>
            <a:ext cx="3526768" cy="1949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93969" y="108547"/>
            <a:ext cx="8897632" cy="6602506"/>
            <a:chOff x="134471" y="121024"/>
            <a:chExt cx="11944115" cy="6602506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134471" y="121024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34471" y="6723530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34471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2078586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/>
          <a:srcRect l="37348" t="19463" b="18295"/>
          <a:stretch/>
        </p:blipFill>
        <p:spPr>
          <a:xfrm rot="2528252">
            <a:off x="7444142" y="653057"/>
            <a:ext cx="2215728" cy="69814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/>
          <a:srcRect l="37348" t="19463" b="18295"/>
          <a:stretch/>
        </p:blipFill>
        <p:spPr>
          <a:xfrm rot="850378">
            <a:off x="7186700" y="403086"/>
            <a:ext cx="2730613" cy="698144"/>
          </a:xfrm>
          <a:prstGeom prst="rect">
            <a:avLst/>
          </a:prstGeom>
        </p:spPr>
      </p:pic>
      <p:sp>
        <p:nvSpPr>
          <p:cNvPr id="17" name="Rounded Rectangle 7">
            <a:extLst>
              <a:ext uri="{FF2B5EF4-FFF2-40B4-BE49-F238E27FC236}">
                <a16:creationId xmlns:a16="http://schemas.microsoft.com/office/drawing/2014/main" id="{0D0AA582-4DB5-4AE4-BA01-043CCC9C7730}"/>
              </a:ext>
            </a:extLst>
          </p:cNvPr>
          <p:cNvSpPr/>
          <p:nvPr/>
        </p:nvSpPr>
        <p:spPr>
          <a:xfrm>
            <a:off x="762000" y="196410"/>
            <a:ext cx="6906643" cy="6417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 hình dưới đây ứng với ô chữ nào?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MH_Other_2">
            <a:extLst>
              <a:ext uri="{FF2B5EF4-FFF2-40B4-BE49-F238E27FC236}">
                <a16:creationId xmlns:a16="http://schemas.microsoft.com/office/drawing/2014/main" id="{656DBAB3-0413-4638-9DCF-02F354651E24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52400" y="113813"/>
            <a:ext cx="724300" cy="724387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3862323" y="4029255"/>
            <a:ext cx="3280465" cy="519946"/>
          </a:xfrm>
          <a:prstGeom prst="line">
            <a:avLst/>
          </a:prstGeom>
          <a:ln w="2857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 flipV="1">
            <a:off x="3757058" y="4023436"/>
            <a:ext cx="1384796" cy="1355785"/>
          </a:xfrm>
          <a:prstGeom prst="line">
            <a:avLst/>
          </a:prstGeom>
          <a:ln w="2857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 flipV="1">
            <a:off x="3749413" y="2618031"/>
            <a:ext cx="1384796" cy="599338"/>
          </a:xfrm>
          <a:prstGeom prst="line">
            <a:avLst/>
          </a:prstGeom>
          <a:ln w="2857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1522608" y="2630558"/>
            <a:ext cx="3071271" cy="542645"/>
          </a:xfrm>
          <a:prstGeom prst="line">
            <a:avLst/>
          </a:prstGeom>
          <a:ln w="2857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398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28" t="34239" r="9250" b="17392"/>
          <a:stretch/>
        </p:blipFill>
        <p:spPr bwMode="auto">
          <a:xfrm>
            <a:off x="953015" y="1149230"/>
            <a:ext cx="7052899" cy="3781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34471" y="74188"/>
            <a:ext cx="8933329" cy="6649342"/>
            <a:chOff x="134471" y="121024"/>
            <a:chExt cx="11944115" cy="6602506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134471" y="121024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134471" y="6723530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34471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2078586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37348" t="19463" b="18295"/>
          <a:stretch/>
        </p:blipFill>
        <p:spPr>
          <a:xfrm rot="850378">
            <a:off x="6979075" y="184323"/>
            <a:ext cx="2730613" cy="6981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37348" t="19463" b="18295"/>
          <a:stretch/>
        </p:blipFill>
        <p:spPr>
          <a:xfrm rot="2528252">
            <a:off x="7590017" y="500658"/>
            <a:ext cx="2215728" cy="698144"/>
          </a:xfrm>
          <a:prstGeom prst="rect">
            <a:avLst/>
          </a:prstGeom>
        </p:spPr>
      </p:pic>
      <p:pic>
        <p:nvPicPr>
          <p:cNvPr id="10" name="图片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69448" y="3550571"/>
            <a:ext cx="1574390" cy="1462936"/>
          </a:xfrm>
          <a:prstGeom prst="rect">
            <a:avLst/>
          </a:prstGeom>
        </p:spPr>
      </p:pic>
      <p:sp>
        <p:nvSpPr>
          <p:cNvPr id="11" name="Rounded Rectangle 7">
            <a:extLst>
              <a:ext uri="{FF2B5EF4-FFF2-40B4-BE49-F238E27FC236}">
                <a16:creationId xmlns:a16="http://schemas.microsoft.com/office/drawing/2014/main" id="{0D0AA582-4DB5-4AE4-BA01-043CCC9C7730}"/>
              </a:ext>
            </a:extLst>
          </p:cNvPr>
          <p:cNvSpPr/>
          <p:nvPr/>
        </p:nvSpPr>
        <p:spPr>
          <a:xfrm>
            <a:off x="1094357" y="234997"/>
            <a:ext cx="6906643" cy="6417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AutoNum type="alphaLcParenR"/>
            </a:pP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 các ngày còn thiếu trong</a:t>
            </a:r>
          </a:p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tờ lịch tháng 2 dưới đây: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MH_Other_2">
            <a:extLst>
              <a:ext uri="{FF2B5EF4-FFF2-40B4-BE49-F238E27FC236}">
                <a16:creationId xmlns:a16="http://schemas.microsoft.com/office/drawing/2014/main" id="{656DBAB3-0413-4638-9DCF-02F354651E24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82821" y="152400"/>
            <a:ext cx="724300" cy="724387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3" name="图片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5953" y="2971800"/>
            <a:ext cx="1879504" cy="1766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62400" y="3733800"/>
            <a:ext cx="498855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72200" y="3226713"/>
            <a:ext cx="498855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19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724400" y="3733800"/>
            <a:ext cx="498855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24</a:t>
            </a:r>
          </a:p>
        </p:txBody>
      </p:sp>
      <p:sp>
        <p:nvSpPr>
          <p:cNvPr id="18" name="Rounded Rectangle 7">
            <a:extLst>
              <a:ext uri="{FF2B5EF4-FFF2-40B4-BE49-F238E27FC236}">
                <a16:creationId xmlns:a16="http://schemas.microsoft.com/office/drawing/2014/main" id="{0D0AA582-4DB5-4AE4-BA01-043CCC9C7730}"/>
              </a:ext>
            </a:extLst>
          </p:cNvPr>
          <p:cNvSpPr/>
          <p:nvPr/>
        </p:nvSpPr>
        <p:spPr>
          <a:xfrm>
            <a:off x="1094356" y="73435"/>
            <a:ext cx="6906643" cy="6417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Xem tờ </a:t>
            </a:r>
            <a:r>
              <a:rPr lang="en-US" sz="2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lịch </a:t>
            </a:r>
            <a:r>
              <a:rPr lang="en-US" sz="28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bên rồi 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 lời câu hỏi:</a:t>
            </a:r>
          </a:p>
        </p:txBody>
      </p:sp>
      <p:sp>
        <p:nvSpPr>
          <p:cNvPr id="19" name="Rounded Rectangle 7">
            <a:extLst>
              <a:ext uri="{FF2B5EF4-FFF2-40B4-BE49-F238E27FC236}">
                <a16:creationId xmlns:a16="http://schemas.microsoft.com/office/drawing/2014/main" id="{0D0AA582-4DB5-4AE4-BA01-043CCC9C7730}"/>
              </a:ext>
            </a:extLst>
          </p:cNvPr>
          <p:cNvSpPr/>
          <p:nvPr/>
        </p:nvSpPr>
        <p:spPr>
          <a:xfrm>
            <a:off x="924712" y="4956730"/>
            <a:ext cx="6906643" cy="6417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Tháng 2 có bao nhiêu ngày?</a:t>
            </a:r>
          </a:p>
        </p:txBody>
      </p:sp>
      <p:sp>
        <p:nvSpPr>
          <p:cNvPr id="20" name="Rounded Rectangle 7">
            <a:extLst>
              <a:ext uri="{FF2B5EF4-FFF2-40B4-BE49-F238E27FC236}">
                <a16:creationId xmlns:a16="http://schemas.microsoft.com/office/drawing/2014/main" id="{0D0AA582-4DB5-4AE4-BA01-043CCC9C7730}"/>
              </a:ext>
            </a:extLst>
          </p:cNvPr>
          <p:cNvSpPr/>
          <p:nvPr/>
        </p:nvSpPr>
        <p:spPr>
          <a:xfrm>
            <a:off x="914400" y="4956730"/>
            <a:ext cx="6906643" cy="6417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Tháng 2 có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ngày.</a:t>
            </a:r>
          </a:p>
        </p:txBody>
      </p:sp>
      <p:sp>
        <p:nvSpPr>
          <p:cNvPr id="21" name="Rounded Rectangle 7">
            <a:extLst>
              <a:ext uri="{FF2B5EF4-FFF2-40B4-BE49-F238E27FC236}">
                <a16:creationId xmlns:a16="http://schemas.microsoft.com/office/drawing/2014/main" id="{0D0AA582-4DB5-4AE4-BA01-043CCC9C7730}"/>
              </a:ext>
            </a:extLst>
          </p:cNvPr>
          <p:cNvSpPr/>
          <p:nvPr/>
        </p:nvSpPr>
        <p:spPr>
          <a:xfrm>
            <a:off x="902207" y="5598520"/>
            <a:ext cx="7098793" cy="6417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 </a:t>
            </a:r>
            <a:r>
              <a:rPr lang="en-US" sz="28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 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thuốc Việt Nam 27 tháng 2 là thứ mấy?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2514600" y="4164687"/>
            <a:ext cx="575055" cy="5334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7">
            <a:extLst>
              <a:ext uri="{FF2B5EF4-FFF2-40B4-BE49-F238E27FC236}">
                <a16:creationId xmlns:a16="http://schemas.microsoft.com/office/drawing/2014/main" id="{0D0AA582-4DB5-4AE4-BA01-043CCC9C7730}"/>
              </a:ext>
            </a:extLst>
          </p:cNvPr>
          <p:cNvSpPr/>
          <p:nvPr/>
        </p:nvSpPr>
        <p:spPr>
          <a:xfrm>
            <a:off x="930067" y="5604354"/>
            <a:ext cx="7098793" cy="6417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 </a:t>
            </a:r>
            <a:r>
              <a:rPr lang="en-US" sz="28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 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thuốc Việt Nam 27 tháng 2 </a:t>
            </a:r>
            <a:r>
              <a:rPr lang="en-US" sz="2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8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hủ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nhật.</a:t>
            </a:r>
          </a:p>
        </p:txBody>
      </p:sp>
      <p:sp>
        <p:nvSpPr>
          <p:cNvPr id="25" name="Oval 24"/>
          <p:cNvSpPr/>
          <p:nvPr/>
        </p:nvSpPr>
        <p:spPr>
          <a:xfrm>
            <a:off x="6935163" y="3657600"/>
            <a:ext cx="575055" cy="5334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480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 animBg="1"/>
      <p:bldP spid="2" grpId="0" animBg="1"/>
      <p:bldP spid="16" grpId="0" animBg="1"/>
      <p:bldP spid="17" grpId="0" animBg="1"/>
      <p:bldP spid="18" grpId="0"/>
      <p:bldP spid="19" grpId="0"/>
      <p:bldP spid="19" grpId="1"/>
      <p:bldP spid="20" grpId="0"/>
      <p:bldP spid="21" grpId="0"/>
      <p:bldP spid="21" grpId="1"/>
      <p:bldP spid="22" grpId="0" animBg="1"/>
      <p:bldP spid="23" grpId="0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34" t="29347" r="9096" b="21197"/>
          <a:stretch/>
        </p:blipFill>
        <p:spPr bwMode="auto">
          <a:xfrm>
            <a:off x="907121" y="830006"/>
            <a:ext cx="7505195" cy="4126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7">
            <a:extLst>
              <a:ext uri="{FF2B5EF4-FFF2-40B4-BE49-F238E27FC236}">
                <a16:creationId xmlns:a16="http://schemas.microsoft.com/office/drawing/2014/main" id="{0D0AA582-4DB5-4AE4-BA01-043CCC9C7730}"/>
              </a:ext>
            </a:extLst>
          </p:cNvPr>
          <p:cNvSpPr/>
          <p:nvPr/>
        </p:nvSpPr>
        <p:spPr>
          <a:xfrm>
            <a:off x="832386" y="180199"/>
            <a:ext cx="8311614" cy="6417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 tờ lịch tháng </a:t>
            </a:r>
            <a:r>
              <a:rPr lang="en-US" sz="2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28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 đây rồi 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 lời câu hỏi: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34471" y="74188"/>
            <a:ext cx="8933329" cy="6649342"/>
            <a:chOff x="134471" y="121024"/>
            <a:chExt cx="11944115" cy="6602506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134471" y="121024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34471" y="6723530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34471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2078586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37348" t="19463" b="18295"/>
          <a:stretch/>
        </p:blipFill>
        <p:spPr>
          <a:xfrm rot="850378">
            <a:off x="6979075" y="184323"/>
            <a:ext cx="2730613" cy="6981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37348" t="19463" b="18295"/>
          <a:stretch/>
        </p:blipFill>
        <p:spPr>
          <a:xfrm rot="2528252">
            <a:off x="7590017" y="500658"/>
            <a:ext cx="2215728" cy="698144"/>
          </a:xfrm>
          <a:prstGeom prst="rect">
            <a:avLst/>
          </a:prstGeom>
        </p:spPr>
      </p:pic>
      <p:sp>
        <p:nvSpPr>
          <p:cNvPr id="12" name="MH_Other_2">
            <a:extLst>
              <a:ext uri="{FF2B5EF4-FFF2-40B4-BE49-F238E27FC236}">
                <a16:creationId xmlns:a16="http://schemas.microsoft.com/office/drawing/2014/main" id="{656DBAB3-0413-4638-9DCF-02F354651E24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82821" y="152400"/>
            <a:ext cx="724300" cy="724387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Rounded Rectangle 7">
            <a:extLst>
              <a:ext uri="{FF2B5EF4-FFF2-40B4-BE49-F238E27FC236}">
                <a16:creationId xmlns:a16="http://schemas.microsoft.com/office/drawing/2014/main" id="{0D0AA582-4DB5-4AE4-BA01-043CCC9C7730}"/>
              </a:ext>
            </a:extLst>
          </p:cNvPr>
          <p:cNvSpPr/>
          <p:nvPr/>
        </p:nvSpPr>
        <p:spPr>
          <a:xfrm>
            <a:off x="735519" y="5077101"/>
            <a:ext cx="6906643" cy="6417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Tháng 3 có bao nhiêu ngày?</a:t>
            </a:r>
          </a:p>
        </p:txBody>
      </p:sp>
      <p:sp>
        <p:nvSpPr>
          <p:cNvPr id="15" name="Rounded Rectangle 7">
            <a:extLst>
              <a:ext uri="{FF2B5EF4-FFF2-40B4-BE49-F238E27FC236}">
                <a16:creationId xmlns:a16="http://schemas.microsoft.com/office/drawing/2014/main" id="{0D0AA582-4DB5-4AE4-BA01-043CCC9C7730}"/>
              </a:ext>
            </a:extLst>
          </p:cNvPr>
          <p:cNvSpPr/>
          <p:nvPr/>
        </p:nvSpPr>
        <p:spPr>
          <a:xfrm>
            <a:off x="729152" y="5067354"/>
            <a:ext cx="6906643" cy="6417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Tháng 3 có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 ngày.</a:t>
            </a:r>
          </a:p>
        </p:txBody>
      </p:sp>
      <p:sp>
        <p:nvSpPr>
          <p:cNvPr id="16" name="Oval 15"/>
          <p:cNvSpPr/>
          <p:nvPr/>
        </p:nvSpPr>
        <p:spPr>
          <a:xfrm>
            <a:off x="4876800" y="4114800"/>
            <a:ext cx="575055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7">
            <a:extLst>
              <a:ext uri="{FF2B5EF4-FFF2-40B4-BE49-F238E27FC236}">
                <a16:creationId xmlns:a16="http://schemas.microsoft.com/office/drawing/2014/main" id="{0D0AA582-4DB5-4AE4-BA01-043CCC9C7730}"/>
              </a:ext>
            </a:extLst>
          </p:cNvPr>
          <p:cNvSpPr/>
          <p:nvPr/>
        </p:nvSpPr>
        <p:spPr>
          <a:xfrm>
            <a:off x="533400" y="5562600"/>
            <a:ext cx="9220200" cy="6417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Ngày thứ Hai đầu tiên của tháng 3 là ngày nào?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ed Rectangle 7">
            <a:extLst>
              <a:ext uri="{FF2B5EF4-FFF2-40B4-BE49-F238E27FC236}">
                <a16:creationId xmlns:a16="http://schemas.microsoft.com/office/drawing/2014/main" id="{0D0AA582-4DB5-4AE4-BA01-043CCC9C7730}"/>
              </a:ext>
            </a:extLst>
          </p:cNvPr>
          <p:cNvSpPr/>
          <p:nvPr/>
        </p:nvSpPr>
        <p:spPr>
          <a:xfrm>
            <a:off x="533400" y="5562600"/>
            <a:ext cx="8355683" cy="6417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Ngày thứ Hai đầu tiên của tháng 3 là </a:t>
            </a:r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 </a:t>
            </a:r>
            <a:r>
              <a:rPr lang="en-US" sz="28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ounded Rectangle 7">
            <a:extLst>
              <a:ext uri="{FF2B5EF4-FFF2-40B4-BE49-F238E27FC236}">
                <a16:creationId xmlns:a16="http://schemas.microsoft.com/office/drawing/2014/main" id="{0D0AA582-4DB5-4AE4-BA01-043CCC9C7730}"/>
              </a:ext>
            </a:extLst>
          </p:cNvPr>
          <p:cNvSpPr/>
          <p:nvPr/>
        </p:nvSpPr>
        <p:spPr>
          <a:xfrm>
            <a:off x="533400" y="6063810"/>
            <a:ext cx="8355683" cy="6417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Ngày Quốc </a:t>
            </a:r>
            <a:r>
              <a:rPr lang="en-US" sz="2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tế </a:t>
            </a:r>
            <a:r>
              <a:rPr lang="en-US" sz="28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Phụ 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nữ 8 tháng 3 là thứ mấy?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ounded Rectangle 7">
            <a:extLst>
              <a:ext uri="{FF2B5EF4-FFF2-40B4-BE49-F238E27FC236}">
                <a16:creationId xmlns:a16="http://schemas.microsoft.com/office/drawing/2014/main" id="{0D0AA582-4DB5-4AE4-BA01-043CCC9C7730}"/>
              </a:ext>
            </a:extLst>
          </p:cNvPr>
          <p:cNvSpPr/>
          <p:nvPr/>
        </p:nvSpPr>
        <p:spPr>
          <a:xfrm>
            <a:off x="512653" y="6052005"/>
            <a:ext cx="8355683" cy="6417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Ngày Quốc tế phụ nữ 8 tháng 3 là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 ba.</a:t>
            </a:r>
          </a:p>
        </p:txBody>
      </p:sp>
      <p:pic>
        <p:nvPicPr>
          <p:cNvPr id="21" name="图片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05358" y="3626771"/>
            <a:ext cx="1574390" cy="1462936"/>
          </a:xfrm>
          <a:prstGeom prst="rect">
            <a:avLst/>
          </a:prstGeom>
        </p:spPr>
      </p:pic>
      <p:pic>
        <p:nvPicPr>
          <p:cNvPr id="22" name="图片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043" y="3048000"/>
            <a:ext cx="1879504" cy="1766800"/>
          </a:xfrm>
          <a:prstGeom prst="rect">
            <a:avLst/>
          </a:prstGeom>
        </p:spPr>
      </p:pic>
      <p:sp>
        <p:nvSpPr>
          <p:cNvPr id="23" name="Oval 22"/>
          <p:cNvSpPr/>
          <p:nvPr/>
        </p:nvSpPr>
        <p:spPr>
          <a:xfrm>
            <a:off x="3276600" y="2550695"/>
            <a:ext cx="575055" cy="5334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514600" y="2554706"/>
            <a:ext cx="575055" cy="5334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61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 animBg="1"/>
      <p:bldP spid="14" grpId="0"/>
      <p:bldP spid="14" grpId="1"/>
      <p:bldP spid="15" grpId="0"/>
      <p:bldP spid="16" grpId="0" animBg="1"/>
      <p:bldP spid="17" grpId="0"/>
      <p:bldP spid="17" grpId="1"/>
      <p:bldP spid="18" grpId="0"/>
      <p:bldP spid="19" grpId="0"/>
      <p:bldP spid="19" grpId="1"/>
      <p:bldP spid="20" grpId="0"/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32" t="30981" r="9413" b="19825"/>
          <a:stretch/>
        </p:blipFill>
        <p:spPr bwMode="auto">
          <a:xfrm>
            <a:off x="728732" y="901118"/>
            <a:ext cx="7110278" cy="3889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34471" y="74188"/>
            <a:ext cx="8933329" cy="6649342"/>
            <a:chOff x="134471" y="121024"/>
            <a:chExt cx="11944115" cy="6602506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134471" y="121024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134471" y="6723530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34471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2078586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37348" t="19463" b="18295"/>
          <a:stretch/>
        </p:blipFill>
        <p:spPr>
          <a:xfrm rot="850378">
            <a:off x="6979075" y="184323"/>
            <a:ext cx="2730613" cy="6981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37348" t="19463" b="18295"/>
          <a:stretch/>
        </p:blipFill>
        <p:spPr>
          <a:xfrm rot="2528252">
            <a:off x="7590017" y="500658"/>
            <a:ext cx="2215728" cy="698144"/>
          </a:xfrm>
          <a:prstGeom prst="rect">
            <a:avLst/>
          </a:prstGeom>
        </p:spPr>
      </p:pic>
      <p:pic>
        <p:nvPicPr>
          <p:cNvPr id="10" name="图片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69448" y="3718664"/>
            <a:ext cx="1574390" cy="1462936"/>
          </a:xfrm>
          <a:prstGeom prst="rect">
            <a:avLst/>
          </a:prstGeom>
        </p:spPr>
      </p:pic>
      <p:sp>
        <p:nvSpPr>
          <p:cNvPr id="11" name="MH_Other_2">
            <a:extLst>
              <a:ext uri="{FF2B5EF4-FFF2-40B4-BE49-F238E27FC236}">
                <a16:creationId xmlns:a16="http://schemas.microsoft.com/office/drawing/2014/main" id="{656DBAB3-0413-4638-9DCF-02F354651E24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82821" y="152400"/>
            <a:ext cx="724300" cy="724387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2" name="图片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5953" y="3139893"/>
            <a:ext cx="1879504" cy="1766800"/>
          </a:xfrm>
          <a:prstGeom prst="rect">
            <a:avLst/>
          </a:prstGeom>
        </p:spPr>
      </p:pic>
      <p:sp>
        <p:nvSpPr>
          <p:cNvPr id="13" name="Rounded Rectangle 7">
            <a:extLst>
              <a:ext uri="{FF2B5EF4-FFF2-40B4-BE49-F238E27FC236}">
                <a16:creationId xmlns:a16="http://schemas.microsoft.com/office/drawing/2014/main" id="{0D0AA582-4DB5-4AE4-BA01-043CCC9C7730}"/>
              </a:ext>
            </a:extLst>
          </p:cNvPr>
          <p:cNvSpPr/>
          <p:nvPr/>
        </p:nvSpPr>
        <p:spPr>
          <a:xfrm>
            <a:off x="814590" y="180802"/>
            <a:ext cx="8440867" cy="6417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 tờ lịch </a:t>
            </a:r>
            <a:r>
              <a:rPr lang="en-US" sz="2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tháng </a:t>
            </a:r>
            <a:r>
              <a:rPr lang="en-US" sz="28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dưới đây rồi 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 lời câu hỏi:</a:t>
            </a:r>
          </a:p>
        </p:txBody>
      </p:sp>
      <p:sp>
        <p:nvSpPr>
          <p:cNvPr id="14" name="Rounded Rectangle 7">
            <a:extLst>
              <a:ext uri="{FF2B5EF4-FFF2-40B4-BE49-F238E27FC236}">
                <a16:creationId xmlns:a16="http://schemas.microsoft.com/office/drawing/2014/main" id="{0D0AA582-4DB5-4AE4-BA01-043CCC9C7730}"/>
              </a:ext>
            </a:extLst>
          </p:cNvPr>
          <p:cNvSpPr/>
          <p:nvPr/>
        </p:nvSpPr>
        <p:spPr>
          <a:xfrm>
            <a:off x="134471" y="5044999"/>
            <a:ext cx="6906643" cy="6417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Tháng 4 có bao nhiêu ngày?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le 7">
            <a:extLst>
              <a:ext uri="{FF2B5EF4-FFF2-40B4-BE49-F238E27FC236}">
                <a16:creationId xmlns:a16="http://schemas.microsoft.com/office/drawing/2014/main" id="{0D0AA582-4DB5-4AE4-BA01-043CCC9C7730}"/>
              </a:ext>
            </a:extLst>
          </p:cNvPr>
          <p:cNvSpPr/>
          <p:nvPr/>
        </p:nvSpPr>
        <p:spPr>
          <a:xfrm>
            <a:off x="113064" y="5035431"/>
            <a:ext cx="5565773" cy="6417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Tháng 4 có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ngày.</a:t>
            </a:r>
          </a:p>
        </p:txBody>
      </p:sp>
      <p:sp>
        <p:nvSpPr>
          <p:cNvPr id="16" name="Rounded Rectangle 7">
            <a:extLst>
              <a:ext uri="{FF2B5EF4-FFF2-40B4-BE49-F238E27FC236}">
                <a16:creationId xmlns:a16="http://schemas.microsoft.com/office/drawing/2014/main" id="{0D0AA582-4DB5-4AE4-BA01-043CCC9C7730}"/>
              </a:ext>
            </a:extLst>
          </p:cNvPr>
          <p:cNvSpPr/>
          <p:nvPr/>
        </p:nvSpPr>
        <p:spPr>
          <a:xfrm>
            <a:off x="134471" y="5732289"/>
            <a:ext cx="9192643" cy="6417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Nếu </a:t>
            </a:r>
            <a:r>
              <a:rPr lang="en-US" sz="2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 Bảy 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tuần này là ngày Giải phóng miền Nam 30 tháng 4 thì </a:t>
            </a:r>
            <a:r>
              <a:rPr lang="en-US" sz="2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 </a:t>
            </a:r>
            <a:r>
              <a:rPr lang="en-US" sz="28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Bảy 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tuần trước là ngày nào?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ounded Rectangle 7">
            <a:extLst>
              <a:ext uri="{FF2B5EF4-FFF2-40B4-BE49-F238E27FC236}">
                <a16:creationId xmlns:a16="http://schemas.microsoft.com/office/drawing/2014/main" id="{0D0AA582-4DB5-4AE4-BA01-043CCC9C7730}"/>
              </a:ext>
            </a:extLst>
          </p:cNvPr>
          <p:cNvSpPr/>
          <p:nvPr/>
        </p:nvSpPr>
        <p:spPr>
          <a:xfrm>
            <a:off x="149227" y="5732288"/>
            <a:ext cx="8994773" cy="6417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Nếu </a:t>
            </a:r>
            <a:r>
              <a:rPr lang="en-US" sz="2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 Bảy 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tuần này là ngày Giải phóng miền Nam 30 tháng 4 thì </a:t>
            </a:r>
            <a:r>
              <a:rPr lang="en-US" sz="2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 </a:t>
            </a:r>
            <a:r>
              <a:rPr lang="en-US" sz="28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Bảy 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tuần trước là </a:t>
            </a:r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 </a:t>
            </a:r>
            <a:r>
              <a:rPr lang="en-US" sz="28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23.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6052527" y="4013698"/>
            <a:ext cx="575055" cy="5334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063797" y="3480297"/>
            <a:ext cx="575055" cy="5334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214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14" grpId="0"/>
      <p:bldP spid="14" grpId="1"/>
      <p:bldP spid="15" grpId="0"/>
      <p:bldP spid="16" grpId="0"/>
      <p:bldP spid="16" grpId="1"/>
      <p:bldP spid="17" grpId="0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8835036" y="1591286"/>
            <a:ext cx="250706" cy="281268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zh-CN" altLang="en-US" sz="1800" kern="120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7481704" y="944319"/>
            <a:ext cx="214508" cy="214508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zh-CN" altLang="en-US" sz="1800" kern="120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8021864" y="885584"/>
            <a:ext cx="465625" cy="465625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zh-CN" altLang="en-US" sz="1800" kern="120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8675610" y="814533"/>
            <a:ext cx="474082" cy="474082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zh-CN" altLang="en-US" sz="1800" kern="120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8748920" y="2074813"/>
            <a:ext cx="379113" cy="364237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zh-CN" altLang="en-US" sz="1800" kern="120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4288" y="5172075"/>
            <a:ext cx="9158288" cy="828675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544" y="4268942"/>
            <a:ext cx="1253196" cy="163642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8699" y="4345868"/>
            <a:ext cx="1128716" cy="155950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2635651" y="986195"/>
            <a:ext cx="461356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  <a:defRPr/>
            </a:pPr>
            <a:r>
              <a:rPr lang="en-US" altLang="zh-CN" sz="4050" kern="120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Yêu cầu cần đạt</a:t>
            </a:r>
            <a:endParaRPr lang="zh-CN" altLang="en-US" sz="4050" kern="1200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302700" y="1686192"/>
            <a:ext cx="7855845" cy="1112399"/>
            <a:chOff x="774356" y="888444"/>
            <a:chExt cx="9983668" cy="1483199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1852943" y="927144"/>
              <a:ext cx="8905081" cy="1444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685800">
                <a:lnSpc>
                  <a:spcPct val="115000"/>
                </a:lnSpc>
                <a:buClrTx/>
                <a:defRPr/>
              </a:pPr>
              <a:r>
                <a:rPr lang="en-US" sz="2800" smtClean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Củng cố kĩ năng đọc, tìm hiểu tờ lịch tháng</a:t>
              </a:r>
              <a:r>
                <a:rPr lang="en-US" sz="2800" kern="1200" smtClean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.</a:t>
              </a:r>
              <a:endParaRPr lang="en-US" sz="2800" kern="12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48010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00854" y="121024"/>
            <a:ext cx="8958086" cy="6602506"/>
            <a:chOff x="134471" y="121024"/>
            <a:chExt cx="11944115" cy="6602506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134471" y="121024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34471" y="6723530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34471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2078586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图片 7">
            <a:extLst>
              <a:ext uri="{FF2B5EF4-FFF2-40B4-BE49-F238E27FC236}">
                <a16:creationId xmlns:a16="http://schemas.microsoft.com/office/drawing/2014/main" id="{ECFE7F32-E210-4144-98C2-568F47AE1D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6" t="12258" r="11253" b="65141"/>
          <a:stretch>
            <a:fillRect/>
          </a:stretch>
        </p:blipFill>
        <p:spPr>
          <a:xfrm>
            <a:off x="1508084" y="100040"/>
            <a:ext cx="6143625" cy="2272801"/>
          </a:xfrm>
          <a:prstGeom prst="rect">
            <a:avLst/>
          </a:prstGeom>
        </p:spPr>
      </p:pic>
      <p:pic>
        <p:nvPicPr>
          <p:cNvPr id="21" name="图片 1">
            <a:extLst>
              <a:ext uri="{FF2B5EF4-FFF2-40B4-BE49-F238E27FC236}">
                <a16:creationId xmlns:a16="http://schemas.microsoft.com/office/drawing/2014/main" id="{BF226982-2770-43FE-90FA-182DD5A5C3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3" t="2191" r="2694" b="6031"/>
          <a:stretch>
            <a:fillRect/>
          </a:stretch>
        </p:blipFill>
        <p:spPr>
          <a:xfrm>
            <a:off x="0" y="3743881"/>
            <a:ext cx="2333028" cy="2827655"/>
          </a:xfrm>
          <a:prstGeom prst="rect">
            <a:avLst/>
          </a:prstGeom>
        </p:spPr>
      </p:pic>
      <p:pic>
        <p:nvPicPr>
          <p:cNvPr id="24" name="图片 9" descr="7025f93bab81e29a45dfc8ebfbf481b9">
            <a:extLst>
              <a:ext uri="{FF2B5EF4-FFF2-40B4-BE49-F238E27FC236}">
                <a16:creationId xmlns:a16="http://schemas.microsoft.com/office/drawing/2014/main" id="{F9816A47-7C1D-4A75-BD97-6845353D4E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2253" y="2631362"/>
            <a:ext cx="2681339" cy="5052695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B3A88B45-7BC6-430D-8C66-2798ACB26A2B}"/>
              </a:ext>
            </a:extLst>
          </p:cNvPr>
          <p:cNvSpPr txBox="1"/>
          <p:nvPr/>
        </p:nvSpPr>
        <p:spPr>
          <a:xfrm>
            <a:off x="685800" y="1714117"/>
            <a:ext cx="837313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Rèn kĩ năng xem ngày - tháng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trước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6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sau: Bài 31</a:t>
            </a:r>
            <a:endParaRPr lang="en-US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“Thực hành và trải nghiệm xem 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đồng hồ, xem lịch” trang 119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C764EE5-9F14-465F-9540-B37912FB13D5}"/>
              </a:ext>
            </a:extLst>
          </p:cNvPr>
          <p:cNvSpPr txBox="1"/>
          <p:nvPr/>
        </p:nvSpPr>
        <p:spPr>
          <a:xfrm>
            <a:off x="2255044" y="100040"/>
            <a:ext cx="49640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Định hướng học tập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117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00854" y="121024"/>
            <a:ext cx="8958086" cy="6602506"/>
            <a:chOff x="134471" y="121024"/>
            <a:chExt cx="11944115" cy="6602506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134471" y="121024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34471" y="6723530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34471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2078586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7348" t="19463" b="18295"/>
          <a:stretch/>
        </p:blipFill>
        <p:spPr>
          <a:xfrm rot="850378">
            <a:off x="7415206" y="193124"/>
            <a:ext cx="2047960" cy="69814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/>
          <a:srcRect l="37348" t="19463" b="18295"/>
          <a:stretch/>
        </p:blipFill>
        <p:spPr>
          <a:xfrm rot="2528252">
            <a:off x="7764470" y="524666"/>
            <a:ext cx="1661796" cy="698144"/>
          </a:xfrm>
          <a:prstGeom prst="rect">
            <a:avLst/>
          </a:prstGeom>
        </p:spPr>
      </p:pic>
      <p:pic>
        <p:nvPicPr>
          <p:cNvPr id="11" name="图片 1">
            <a:extLst>
              <a:ext uri="{FF2B5EF4-FFF2-40B4-BE49-F238E27FC236}">
                <a16:creationId xmlns:a16="http://schemas.microsoft.com/office/drawing/2014/main" id="{F9B1E222-CC32-440C-98F8-19F0DE6187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3" t="2191" r="2694" b="6031"/>
          <a:stretch>
            <a:fillRect/>
          </a:stretch>
        </p:blipFill>
        <p:spPr>
          <a:xfrm>
            <a:off x="85060" y="2938717"/>
            <a:ext cx="2333028" cy="2827655"/>
          </a:xfrm>
          <a:prstGeom prst="rect">
            <a:avLst/>
          </a:prstGeom>
        </p:spPr>
      </p:pic>
      <p:pic>
        <p:nvPicPr>
          <p:cNvPr id="15" name="图片 9" descr="7025f93bab81e29a45dfc8ebfbf481b9">
            <a:extLst>
              <a:ext uri="{FF2B5EF4-FFF2-40B4-BE49-F238E27FC236}">
                <a16:creationId xmlns:a16="http://schemas.microsoft.com/office/drawing/2014/main" id="{00BDB984-40D7-4234-880B-2FB4E00456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7497" y="1835122"/>
            <a:ext cx="2681339" cy="5052695"/>
          </a:xfrm>
          <a:prstGeom prst="rect">
            <a:avLst/>
          </a:prstGeom>
        </p:spPr>
      </p:pic>
      <p:grpSp>
        <p:nvGrpSpPr>
          <p:cNvPr id="16" name="组合 1">
            <a:extLst>
              <a:ext uri="{FF2B5EF4-FFF2-40B4-BE49-F238E27FC236}">
                <a16:creationId xmlns:a16="http://schemas.microsoft.com/office/drawing/2014/main" id="{1B35DE66-016A-410A-979C-63C5A2406C47}"/>
              </a:ext>
            </a:extLst>
          </p:cNvPr>
          <p:cNvGrpSpPr/>
          <p:nvPr/>
        </p:nvGrpSpPr>
        <p:grpSpPr>
          <a:xfrm>
            <a:off x="0" y="4352544"/>
            <a:ext cx="9212580" cy="2505456"/>
            <a:chOff x="-91440" y="4352544"/>
            <a:chExt cx="12283440" cy="2505456"/>
          </a:xfrm>
        </p:grpSpPr>
        <p:pic>
          <p:nvPicPr>
            <p:cNvPr id="17" name="图片 4">
              <a:extLst>
                <a:ext uri="{FF2B5EF4-FFF2-40B4-BE49-F238E27FC236}">
                  <a16:creationId xmlns:a16="http://schemas.microsoft.com/office/drawing/2014/main" id="{4D5E2628-E1F5-4D4D-A894-32D33C8F47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600" r="48883"/>
            <a:stretch/>
          </p:blipFill>
          <p:spPr>
            <a:xfrm flipH="1">
              <a:off x="-91440" y="4352544"/>
              <a:ext cx="4185322" cy="2505456"/>
            </a:xfrm>
            <a:prstGeom prst="rect">
              <a:avLst/>
            </a:prstGeom>
          </p:spPr>
        </p:pic>
        <p:pic>
          <p:nvPicPr>
            <p:cNvPr id="18" name="图片 7">
              <a:extLst>
                <a:ext uri="{FF2B5EF4-FFF2-40B4-BE49-F238E27FC236}">
                  <a16:creationId xmlns:a16="http://schemas.microsoft.com/office/drawing/2014/main" id="{81851B51-E69F-44B2-9DCA-7D08FEFA5D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968"/>
            <a:stretch/>
          </p:blipFill>
          <p:spPr>
            <a:xfrm>
              <a:off x="4004236" y="4553712"/>
              <a:ext cx="8187764" cy="2304288"/>
            </a:xfrm>
            <a:prstGeom prst="rect">
              <a:avLst/>
            </a:prstGeom>
          </p:spPr>
        </p:pic>
      </p:grpSp>
      <p:pic>
        <p:nvPicPr>
          <p:cNvPr id="19" name="图片 22">
            <a:extLst>
              <a:ext uri="{FF2B5EF4-FFF2-40B4-BE49-F238E27FC236}">
                <a16:creationId xmlns:a16="http://schemas.microsoft.com/office/drawing/2014/main" id="{A470F45D-437D-4A79-8511-6FDF65B0D5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5934">
            <a:off x="151424" y="471816"/>
            <a:ext cx="1524347" cy="72406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FBB8685-4316-45F5-9929-8BC6BC049418}"/>
              </a:ext>
            </a:extLst>
          </p:cNvPr>
          <p:cNvSpPr txBox="1"/>
          <p:nvPr/>
        </p:nvSpPr>
        <p:spPr>
          <a:xfrm>
            <a:off x="948736" y="1664284"/>
            <a:ext cx="7525589" cy="1478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 biệt và hẹn gặp lại các con vào những tiết học sau!</a:t>
            </a:r>
          </a:p>
        </p:txBody>
      </p:sp>
    </p:spTree>
    <p:extLst>
      <p:ext uri="{BB962C8B-B14F-4D97-AF65-F5344CB8AC3E}">
        <p14:creationId xmlns:p14="http://schemas.microsoft.com/office/powerpoint/2010/main" val="3167203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750"/>
                            </p:stCondLst>
                            <p:childTnLst>
                              <p:par>
                                <p:cTn id="2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343</Words>
  <Application>Microsoft Office PowerPoint</Application>
  <PresentationFormat>On-screen Show (4:3)</PresentationFormat>
  <Paragraphs>45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微软雅黑</vt:lpstr>
      <vt:lpstr>宋体</vt:lpstr>
      <vt:lpstr>Arial</vt:lpstr>
      <vt:lpstr>Calibri</vt:lpstr>
      <vt:lpstr>等线</vt:lpstr>
      <vt:lpstr>Times New Roman</vt:lpstr>
      <vt:lpstr>思源黑体 CN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38</cp:revision>
  <dcterms:created xsi:type="dcterms:W3CDTF">2021-06-08T08:50:02Z</dcterms:created>
  <dcterms:modified xsi:type="dcterms:W3CDTF">2023-12-20T00:09:01Z</dcterms:modified>
</cp:coreProperties>
</file>