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553" r:id="rId11"/>
    <p:sldId id="554" r:id="rId12"/>
    <p:sldId id="548" r:id="rId13"/>
    <p:sldId id="538" r:id="rId14"/>
    <p:sldId id="541" r:id="rId15"/>
    <p:sldId id="551" r:id="rId16"/>
    <p:sldId id="547" r:id="rId17"/>
    <p:sldId id="545" r:id="rId18"/>
    <p:sldId id="546" r:id="rId19"/>
    <p:sldId id="555" r:id="rId20"/>
    <p:sldId id="297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69" autoAdjust="0"/>
  </p:normalViewPr>
  <p:slideViewPr>
    <p:cSldViewPr snapToGrid="0" showGuides="1">
      <p:cViewPr varScale="1">
        <p:scale>
          <a:sx n="63" d="100"/>
          <a:sy n="63" d="100"/>
        </p:scale>
        <p:origin x="114" y="12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9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13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4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em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354832" y="27813"/>
            <a:ext cx="12756749" cy="3121485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23030" y="2861877"/>
            <a:ext cx="7717318" cy="2017919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587" y="249782"/>
            <a:ext cx="2537110" cy="1969478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266314" y="119014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399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04667" y="717341"/>
            <a:ext cx="819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GIỜ, GIỜ </a:t>
            </a: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PHÚT,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THÁNG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2310851"/>
            <a:ext cx="3025683" cy="1575531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50291" y="3685774"/>
            <a:ext cx="743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GIỜ, GIỜ - PHÚT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48858" y="3994028"/>
            <a:ext cx="6865991" cy="1772756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1 - trang 112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48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78514" y="979827"/>
            <a:ext cx="334231" cy="3749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4305" y="117317"/>
            <a:ext cx="285974" cy="28597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4426" y="39014"/>
            <a:ext cx="620752" cy="62075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5973" y="-55708"/>
            <a:ext cx="632027" cy="632027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3707" y="1624446"/>
            <a:ext cx="505418" cy="48558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48" y="5753591"/>
            <a:ext cx="12209460" cy="1104756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0" y="4549571"/>
            <a:ext cx="1670710" cy="218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22" y="4652125"/>
            <a:ext cx="1504758" cy="2079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13744" y="173144"/>
            <a:ext cx="6150617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altLang="zh-CN" sz="5399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399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068" y="1133410"/>
            <a:ext cx="10686702" cy="750548"/>
            <a:chOff x="774356" y="888444"/>
            <a:chExt cx="10187293" cy="75064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4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09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 biết được một ngày có 24 giờ, một giờ có 60 phút.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370" y="2310016"/>
            <a:ext cx="10709474" cy="777962"/>
            <a:chOff x="752655" y="2065203"/>
            <a:chExt cx="10209001" cy="77806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4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 biết được giờ theo một buổi trong ngày.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78514" y="979827"/>
            <a:ext cx="334231" cy="3749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4305" y="117317"/>
            <a:ext cx="285974" cy="28597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4426" y="39014"/>
            <a:ext cx="620752" cy="62075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5973" y="-55708"/>
            <a:ext cx="632027" cy="632027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3707" y="1624446"/>
            <a:ext cx="505418" cy="48558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48" y="5753591"/>
            <a:ext cx="12209460" cy="1104756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0" y="4549571"/>
            <a:ext cx="1670710" cy="218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22" y="4652125"/>
            <a:ext cx="1504758" cy="2079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13744" y="173144"/>
            <a:ext cx="6150617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altLang="zh-CN" sz="5399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399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068" y="1133410"/>
            <a:ext cx="10686702" cy="750548"/>
            <a:chOff x="774356" y="888444"/>
            <a:chExt cx="10187293" cy="75064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4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09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 biết được một ngày có 24 giờ, một giờ có 60 phút.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370" y="2310016"/>
            <a:ext cx="10709474" cy="777962"/>
            <a:chOff x="752655" y="2065203"/>
            <a:chExt cx="10209001" cy="77806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4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 biết được giờ theo một buổi trong ngày.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0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27" y="0"/>
            <a:ext cx="1401093" cy="140109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940107" y="401338"/>
            <a:ext cx="9591720" cy="640197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53" b="76693" l="35074" r="75294">
                        <a14:foregroundMark x1="48750" y1="61458" x2="48750" y2="61458"/>
                        <a14:foregroundMark x1="55956" y1="61458" x2="55956" y2="61458"/>
                        <a14:foregroundMark x1="57353" y1="58984" x2="57353" y2="58984"/>
                        <a14:foregroundMark x1="53750" y1="62630" x2="53750" y2="62630"/>
                        <a14:foregroundMark x1="66324" y1="61198" x2="66324" y2="61198"/>
                        <a14:foregroundMark x1="63971" y1="61198" x2="63971" y2="61198"/>
                        <a14:foregroundMark x1="56103" y1="60417" x2="56103" y2="60417"/>
                        <a14:foregroundMark x1="64779" y1="61458" x2="64779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3" t="44770" r="27578" b="22877"/>
          <a:stretch/>
        </p:blipFill>
        <p:spPr bwMode="auto">
          <a:xfrm>
            <a:off x="3472606" y="3534867"/>
            <a:ext cx="5174543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t="28564" r="48232" b="54167"/>
          <a:stretch/>
        </p:blipFill>
        <p:spPr bwMode="auto">
          <a:xfrm>
            <a:off x="2649069" y="2271579"/>
            <a:ext cx="2667544" cy="126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2" t="39151" r="23089" b="47135"/>
          <a:stretch/>
        </p:blipFill>
        <p:spPr bwMode="auto">
          <a:xfrm>
            <a:off x="8021704" y="3554545"/>
            <a:ext cx="1654084" cy="10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31830" r="37383" b="54598"/>
          <a:stretch/>
        </p:blipFill>
        <p:spPr bwMode="auto">
          <a:xfrm>
            <a:off x="6134490" y="2542090"/>
            <a:ext cx="1280160" cy="9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-214339" y="4127031"/>
            <a:ext cx="2308892" cy="2857930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323720" y="3563177"/>
            <a:ext cx="1142314" cy="1308220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288153" y="5301160"/>
            <a:ext cx="3089548" cy="1662876"/>
          </a:xfrm>
          <a:prstGeom prst="rect">
            <a:avLst/>
          </a:prstGeom>
        </p:spPr>
      </p:pic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119787" y="4792468"/>
            <a:ext cx="1549498" cy="1936873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746309" y="4795212"/>
            <a:ext cx="1369983" cy="1946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7440" y="192727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a)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6214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24264" r="9343" b="12010"/>
          <a:stretch/>
        </p:blipFill>
        <p:spPr bwMode="auto">
          <a:xfrm>
            <a:off x="1376306" y="1393044"/>
            <a:ext cx="9861848" cy="42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356587" y="3761245"/>
            <a:ext cx="8290562" cy="325904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874445" y="3855340"/>
            <a:ext cx="4315968" cy="3070860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206610" y="3626475"/>
            <a:ext cx="1888269" cy="1809318"/>
          </a:xfrm>
          <a:prstGeom prst="rect">
            <a:avLst/>
          </a:prstGeom>
        </p:spPr>
      </p:pic>
      <p:pic>
        <p:nvPicPr>
          <p:cNvPr id="11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07" y="45226"/>
            <a:ext cx="1401093" cy="1401093"/>
          </a:xfrm>
          <a:prstGeom prst="rect">
            <a:avLst/>
          </a:prstGeom>
        </p:spPr>
      </p:pic>
      <p:pic>
        <p:nvPicPr>
          <p:cNvPr id="2050" name="Picture 2" descr="C:\Users\AM\Desktop\pp theme (1)\vector-illustration-cartoon-students_29937-2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" y="1"/>
            <a:ext cx="1545649" cy="73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43248" y="492212"/>
            <a:ext cx="936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) 24 giờ trong một ngày được tính từ 12 giờ đêm hôm trước đến 12 giờ đêm hôm sau.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10" y="1383410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85" y="1203319"/>
            <a:ext cx="2824587" cy="4108368"/>
          </a:xfrm>
          <a:prstGeom prst="rect">
            <a:avLst/>
          </a:prstGeom>
          <a:ln>
            <a:noFill/>
          </a:ln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065" y="1383409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5D343C2-9F7C-48C0-AF7B-A28F0CDB3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41" y="-169970"/>
            <a:ext cx="1553379" cy="155337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42346" y="5653986"/>
            <a:ext cx="1671000" cy="1097775"/>
            <a:chOff x="3282000" y="6701829"/>
            <a:chExt cx="1671000" cy="1097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3282000" y="6701829"/>
              <a:ext cx="1671000" cy="10977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74827" y="7067201"/>
              <a:ext cx="1058303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 giờ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40281" y="5611821"/>
            <a:ext cx="1549190" cy="1017751"/>
            <a:chOff x="9361309" y="5761786"/>
            <a:chExt cx="1549190" cy="10177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9361309" y="5761786"/>
              <a:ext cx="1549190" cy="10177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565348" y="6065770"/>
              <a:ext cx="1176807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giờ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13393" y="5693997"/>
            <a:ext cx="1880718" cy="1017751"/>
            <a:chOff x="5146798" y="5761785"/>
            <a:chExt cx="1880718" cy="1017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5146798" y="5761785"/>
              <a:ext cx="1880718" cy="10177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20845" y="6044826"/>
              <a:ext cx="134571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 giờ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55670" y="-610332"/>
            <a:ext cx="3256070" cy="2242458"/>
            <a:chOff x="358880" y="-528402"/>
            <a:chExt cx="3292467" cy="2515060"/>
          </a:xfrm>
        </p:grpSpPr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978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620769" y="236842"/>
            <a:ext cx="674054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5" t="39052" r="7785" b="21897"/>
          <a:stretch/>
        </p:blipFill>
        <p:spPr bwMode="auto">
          <a:xfrm>
            <a:off x="8766230" y="3446526"/>
            <a:ext cx="3121752" cy="235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8397" r="36436" b="21406"/>
          <a:stretch/>
        </p:blipFill>
        <p:spPr bwMode="auto">
          <a:xfrm>
            <a:off x="4579746" y="3446526"/>
            <a:ext cx="2822586" cy="23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39696" r="65418" b="22157"/>
          <a:stretch/>
        </p:blipFill>
        <p:spPr bwMode="auto">
          <a:xfrm>
            <a:off x="619403" y="3374269"/>
            <a:ext cx="2946841" cy="23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7" y="-152400"/>
            <a:ext cx="11803343" cy="70119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3937" r="64948" b="32926"/>
          <a:stretch/>
        </p:blipFill>
        <p:spPr bwMode="auto">
          <a:xfrm>
            <a:off x="1112521" y="3005859"/>
            <a:ext cx="2300366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t="24181" r="38374" b="33417"/>
          <a:stretch/>
        </p:blipFill>
        <p:spPr bwMode="auto">
          <a:xfrm>
            <a:off x="4846320" y="2944899"/>
            <a:ext cx="2324549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6" t="23691" r="11938" b="33171"/>
          <a:stretch/>
        </p:blipFill>
        <p:spPr bwMode="auto">
          <a:xfrm>
            <a:off x="8580120" y="2976573"/>
            <a:ext cx="2272453" cy="272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71731" r="69941" b="14544"/>
          <a:stretch/>
        </p:blipFill>
        <p:spPr bwMode="auto">
          <a:xfrm>
            <a:off x="1600198" y="6012771"/>
            <a:ext cx="1063632" cy="7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71732" r="42941" b="14955"/>
          <a:stretch/>
        </p:blipFill>
        <p:spPr bwMode="auto">
          <a:xfrm>
            <a:off x="5379720" y="6035555"/>
            <a:ext cx="1153211" cy="7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2" t="72711" r="16505" b="13645"/>
          <a:stretch/>
        </p:blipFill>
        <p:spPr bwMode="auto">
          <a:xfrm>
            <a:off x="9175327" y="6016252"/>
            <a:ext cx="1142154" cy="7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3305908" y="5430129"/>
            <a:ext cx="5869419" cy="98351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63830" y="5430129"/>
            <a:ext cx="2182490" cy="71745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6532931" y="5662109"/>
            <a:ext cx="2189038" cy="761188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67639" y="1350672"/>
            <a:ext cx="2270761" cy="1925928"/>
            <a:chOff x="358880" y="-309480"/>
            <a:chExt cx="2634086" cy="2515060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290006" y="212325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 đồng hồ chỉ thời gian thích hợp với mỗi bức tranh.</a:t>
            </a:r>
          </a:p>
        </p:txBody>
      </p:sp>
    </p:spTree>
    <p:extLst>
      <p:ext uri="{BB962C8B-B14F-4D97-AF65-F5344CB8AC3E}">
        <p14:creationId xmlns:p14="http://schemas.microsoft.com/office/powerpoint/2010/main" val="10630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" y="1332740"/>
            <a:ext cx="4988319" cy="4973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37255" r="50589" b="10050"/>
          <a:stretch/>
        </p:blipFill>
        <p:spPr bwMode="auto">
          <a:xfrm>
            <a:off x="1288043" y="2727038"/>
            <a:ext cx="3274635" cy="282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48" y="1332740"/>
            <a:ext cx="4988319" cy="4973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969" l="55515" r="93603">
                        <a14:foregroundMark x1="65735" y1="83464" x2="65735" y2="83464"/>
                        <a14:foregroundMark x1="81250" y1="83724" x2="81250" y2="83724"/>
                        <a14:foregroundMark x1="75735" y1="82682" x2="75735" y2="82682"/>
                        <a14:foregroundMark x1="74044" y1="82682" x2="74044" y2="82682"/>
                        <a14:foregroundMark x1="74044" y1="82682" x2="74044" y2="82682"/>
                        <a14:foregroundMark x1="74044" y1="82682" x2="74044" y2="82682"/>
                        <a14:foregroundMark x1="60515" y1="85156" x2="60515" y2="85156"/>
                        <a14:foregroundMark x1="60515" y1="85156" x2="60515" y2="85156"/>
                        <a14:foregroundMark x1="59926" y1="83984" x2="59926" y2="83984"/>
                        <a14:foregroundMark x1="59485" y1="82682" x2="59485" y2="82682"/>
                        <a14:foregroundMark x1="59485" y1="82682" x2="59485" y2="82682"/>
                        <a14:foregroundMark x1="59485" y1="82682" x2="59485" y2="82682"/>
                        <a14:foregroundMark x1="59118" y1="82682" x2="59118" y2="82682"/>
                        <a14:foregroundMark x1="59118" y1="82682" x2="59118" y2="82682"/>
                        <a14:foregroundMark x1="60515" y1="84375" x2="60515" y2="84375"/>
                        <a14:foregroundMark x1="59926" y1="84896" x2="59926" y2="84896"/>
                        <a14:foregroundMark x1="59632" y1="85156" x2="59632" y2="85156"/>
                        <a14:foregroundMark x1="58382" y1="85156" x2="58382" y2="85156"/>
                        <a14:foregroundMark x1="58382" y1="85156" x2="58382" y2="85156"/>
                        <a14:foregroundMark x1="58382" y1="83203" x2="58382" y2="83203"/>
                        <a14:foregroundMark x1="58382" y1="83203" x2="58382" y2="83203"/>
                        <a14:foregroundMark x1="58382" y1="83203" x2="58382" y2="83203"/>
                        <a14:foregroundMark x1="77206" y1="39583" x2="77206" y2="39583"/>
                        <a14:foregroundMark x1="81912" y1="41536" x2="81912" y2="41536"/>
                        <a14:foregroundMark x1="70882" y1="41276" x2="70882" y2="41276"/>
                        <a14:foregroundMark x1="70441" y1="42578" x2="70441" y2="42578"/>
                        <a14:foregroundMark x1="74853" y1="42578" x2="74853" y2="42578"/>
                        <a14:foregroundMark x1="83162" y1="42969" x2="83162" y2="42969"/>
                        <a14:foregroundMark x1="83162" y1="42969" x2="83162" y2="42969"/>
                        <a14:foregroundMark x1="71838" y1="43229" x2="71838" y2="43229"/>
                        <a14:foregroundMark x1="65074" y1="42969" x2="65074" y2="42969"/>
                        <a14:foregroundMark x1="63971" y1="42708" x2="63971" y2="42708"/>
                        <a14:foregroundMark x1="79412" y1="43229" x2="79412" y2="43229"/>
                        <a14:foregroundMark x1="87353" y1="42318" x2="87353" y2="42318"/>
                        <a14:foregroundMark x1="85368" y1="52083" x2="85368" y2="52083"/>
                        <a14:foregroundMark x1="71029" y1="67969" x2="71029" y2="67969"/>
                        <a14:foregroundMark x1="70147" y1="69010" x2="70147" y2="69010"/>
                        <a14:foregroundMark x1="70294" y1="66276" x2="70294" y2="66276"/>
                        <a14:foregroundMark x1="70294" y1="66276" x2="70294" y2="66276"/>
                        <a14:foregroundMark x1="72794" y1="66016" x2="72794" y2="66016"/>
                        <a14:foregroundMark x1="84559" y1="56510" x2="84559" y2="56510"/>
                        <a14:foregroundMark x1="61765" y1="88411" x2="60882" y2="87891"/>
                        <a14:foregroundMark x1="59265" y1="86198" x2="59265" y2="86198"/>
                        <a14:foregroundMark x1="59265" y1="86198" x2="59265" y2="86198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485" y1="82031" x2="59485" y2="82031"/>
                        <a14:foregroundMark x1="59779" y1="82031" x2="59779" y2="82031"/>
                        <a14:foregroundMark x1="60221" y1="81771" x2="60221" y2="81771"/>
                        <a14:foregroundMark x1="60221" y1="81771" x2="60221" y2="81771"/>
                        <a14:foregroundMark x1="60588" y1="81771" x2="60588" y2="81771"/>
                        <a14:foregroundMark x1="60735" y1="81771" x2="60735" y2="81771"/>
                        <a14:foregroundMark x1="60882" y1="81510" x2="60882" y2="81510"/>
                        <a14:foregroundMark x1="60882" y1="80729" x2="60882" y2="80729"/>
                        <a14:foregroundMark x1="60882" y1="80078" x2="60882" y2="80078"/>
                        <a14:foregroundMark x1="60882" y1="79818" x2="60882" y2="79818"/>
                        <a14:foregroundMark x1="60221" y1="79818" x2="59485" y2="80078"/>
                        <a14:foregroundMark x1="58824" y1="80208" x2="58824" y2="80208"/>
                        <a14:foregroundMark x1="58824" y1="80990" x2="58824" y2="83724"/>
                        <a14:foregroundMark x1="58824" y1="84375" x2="58824" y2="85417"/>
                        <a14:foregroundMark x1="58824" y1="85417" x2="58824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6" t="38971" r="5894" b="11029"/>
          <a:stretch/>
        </p:blipFill>
        <p:spPr bwMode="auto">
          <a:xfrm>
            <a:off x="6329289" y="2727038"/>
            <a:ext cx="3698836" cy="2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727419" y="4951829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8876" y="4920178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0036581" y="4042820"/>
            <a:ext cx="2308892" cy="285793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0574640" y="3478966"/>
            <a:ext cx="1142314" cy="13082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5686" y="30969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Chọn đồng hồ chỉ thời gian thích hợp với mỗi bức tranh.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01472" y="-405857"/>
            <a:ext cx="2270761" cy="1925928"/>
            <a:chOff x="358880" y="-309480"/>
            <a:chExt cx="2634086" cy="2515060"/>
          </a:xfrm>
        </p:grpSpPr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8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7369</TotalTime>
  <Words>169</Words>
  <Application>Microsoft Office PowerPoint</Application>
  <PresentationFormat>Custom</PresentationFormat>
  <Paragraphs>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宋体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Times New Roman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Administrator</cp:lastModifiedBy>
  <cp:revision>3818</cp:revision>
  <dcterms:created xsi:type="dcterms:W3CDTF">2015-12-01T09:06:39Z</dcterms:created>
  <dcterms:modified xsi:type="dcterms:W3CDTF">2023-12-20T02:31:18Z</dcterms:modified>
</cp:coreProperties>
</file>