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media/image24.jpg" ContentType="image/png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16"/>
  </p:notesMasterIdLst>
  <p:sldIdLst>
    <p:sldId id="256" r:id="rId5"/>
    <p:sldId id="281" r:id="rId6"/>
    <p:sldId id="264" r:id="rId7"/>
    <p:sldId id="271" r:id="rId8"/>
    <p:sldId id="282" r:id="rId9"/>
    <p:sldId id="276" r:id="rId10"/>
    <p:sldId id="277" r:id="rId11"/>
    <p:sldId id="278" r:id="rId12"/>
    <p:sldId id="279" r:id="rId13"/>
    <p:sldId id="284" r:id="rId14"/>
    <p:sldId id="270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3" autoAdjust="0"/>
    <p:restoredTop sz="93950" autoAdjust="0"/>
  </p:normalViewPr>
  <p:slideViewPr>
    <p:cSldViewPr snapToGrid="0">
      <p:cViewPr varScale="1">
        <p:scale>
          <a:sx n="65" d="100"/>
          <a:sy n="65" d="100"/>
        </p:scale>
        <p:origin x="66" y="258"/>
      </p:cViewPr>
      <p:guideLst>
        <p:guide orient="horz" pos="2160"/>
        <p:guide pos="3840"/>
      </p:guideLst>
    </p:cSldViewPr>
  </p:slideViewPr>
  <p:notesTextViewPr>
    <p:cViewPr>
      <p:scale>
        <a:sx n="200" d="100"/>
        <a:sy n="2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EAD26F-197A-4344-8006-41ADEB63EE52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410672-AB2C-4B15-8A81-455247B625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786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Thầy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gõ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mục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tiêu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theo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bài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giảng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ô text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7014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Thầy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gõ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mục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tiêu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theo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bài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giảng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ô text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10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138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DCC56-F5E1-4C44-AD86-F1B8EB7F8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507852-9A7E-4F06-86D7-DBE085B30F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5D0A2A-C2A4-4C64-BBC0-C18F193E2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1549A9-ADD6-4C8C-936F-8BDB0273E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9B67A7-BC8F-483B-BDBA-EC669FAF6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5774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F7EA7-A850-4B31-BFB1-05DC9C4AE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12A992-B0AB-4724-97D7-DC5BFD05ED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E3DB81-A2CE-4DE2-A81D-BE3D0803E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7F8850-939A-42C1-BE67-B5974749F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22DB53-C194-42C0-9EA0-8FF03CFF5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798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EA1348F-F778-4CB0-B111-7C97E7CBD8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5C8359-3C7A-4EFE-854C-E2DE54F092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642ADB-39AF-4F4B-85BE-175AEF9F9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F9F293-897F-4929-9E42-96D4A6D15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2CD7FF-3FFB-49B0-AA83-669D525ED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1139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6071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4566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085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7112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0508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463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2830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5700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7C249-3B70-4FA6-93F0-C231D5DB5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087E01-A3A5-4334-914B-F24DC27B1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F0F003-333E-4D29-A09D-C78034639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3D16D9-B845-4551-9DDF-45C4E07B1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BC130-9B5D-4315-9904-85626D9C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1590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9600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1015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010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DCC56-F5E1-4C44-AD86-F1B8EB7F8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507852-9A7E-4F06-86D7-DBE085B30F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5D0A2A-C2A4-4C64-BBC0-C18F193E2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1549A9-ADD6-4C8C-936F-8BDB0273E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9B67A7-BC8F-483B-BDBA-EC669FAF6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1824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7C249-3B70-4FA6-93F0-C231D5DB5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087E01-A3A5-4334-914B-F24DC27B1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F0F003-333E-4D29-A09D-C78034639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3D16D9-B845-4551-9DDF-45C4E07B1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BC130-9B5D-4315-9904-85626D9C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5681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5E6A4-0F6D-47B3-B1B0-C81BEF1D1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862201-2032-4EF5-B29F-61630F4326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A8B075-1BD0-4D86-91C9-AFB9542B6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6A3AD1-44DC-4640-BD35-E86F637E8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B325A1-EB8B-45A0-9544-25DE745A9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33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F7812-5831-4B47-867E-6AACD3E4E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8893B5-3A4A-48F8-A774-0DE8F58E86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23DB5A-3027-4D38-8798-A30633BCD6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C59029-2351-43F4-BE15-A0B05CDDC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82C413-63C8-4708-B04B-22EA3CBE0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35F2F7-954D-4718-AB34-12C970AED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4479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F00AA-FC9B-4B22-909A-66E2B4E79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AE43A2-95F0-4FDA-A3A9-994D72DF7D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A94606-FDC0-44C6-B2F6-78A0EE4BDF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4136C7-42FF-44D1-9DDD-2AFC74A0E9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383972-0D86-400F-AFB9-057E6E4038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A12704-9F3B-4E5D-B37A-A65FB6639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D14B6A-D31E-4E4E-9999-2A037F28C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3CE0C2-879A-464E-B0C6-8927F16B4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5635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84C4B-E99A-4637-B2A5-62A92ADAB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C2A881-E3AF-49DA-A4B1-579A0F39F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5913B2-3613-49A3-8703-7439B1EE9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282779-E726-41E8-A702-F4E40F136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8847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118B78-BCE9-4DA8-80F2-24A4C0524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5BF5D5-4750-4FE3-AE67-46C67F70B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6C7EBF-F997-4A98-BFCB-A2F2CFCE8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0678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5E6A4-0F6D-47B3-B1B0-C81BEF1D1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862201-2032-4EF5-B29F-61630F4326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A8B075-1BD0-4D86-91C9-AFB9542B6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6A3AD1-44DC-4640-BD35-E86F637E8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B325A1-EB8B-45A0-9544-25DE745A9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1131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0F86B-DE1B-47E5-AF1E-F1E43D126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839149-F5C9-4A3E-B1F1-64AC32A8C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B49737-FC39-46B3-AA8E-88ED0BBE3D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70A5A9-3EC5-49B2-BB5D-3ADB82122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834B9C-1E2F-4435-98A0-7D4AACDEA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319B98-E521-4405-A564-3AB1026FD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7475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9B37F-F0AD-4E46-B21B-5C2CD9174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6602EB-C689-4796-BE01-E59E221EA9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6E3EE4-9555-4C63-94C7-F6ACA3E82D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6BCC5D-691D-47D3-874F-80E55C572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FBD8AA-F3E0-4242-98F6-9558B68AF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ED071D-48D1-4743-B5AE-2DF612398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2740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F7EA7-A850-4B31-BFB1-05DC9C4AE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12A992-B0AB-4724-97D7-DC5BFD05ED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E3DB81-A2CE-4DE2-A81D-BE3D0803E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7F8850-939A-42C1-BE67-B5974749F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22DB53-C194-42C0-9EA0-8FF03CFF5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1524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EA1348F-F778-4CB0-B111-7C97E7CBD8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5C8359-3C7A-4EFE-854C-E2DE54F092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642ADB-39AF-4F4B-85BE-175AEF9F9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F9F293-897F-4929-9E42-96D4A6D15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2CD7FF-3FFB-49B0-AA83-669D525ED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3268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91" indent="0" algn="ctr">
              <a:buNone/>
              <a:defRPr sz="2000"/>
            </a:lvl2pPr>
            <a:lvl3pPr marL="914382" indent="0" algn="ctr">
              <a:buNone/>
              <a:defRPr sz="1800"/>
            </a:lvl3pPr>
            <a:lvl4pPr marL="1371573" indent="0" algn="ctr">
              <a:buNone/>
              <a:defRPr sz="1600"/>
            </a:lvl4pPr>
            <a:lvl5pPr marL="1828764" indent="0" algn="ctr">
              <a:buNone/>
              <a:defRPr sz="1600"/>
            </a:lvl5pPr>
            <a:lvl6pPr marL="2285955" indent="0" algn="ctr">
              <a:buNone/>
              <a:defRPr sz="1600"/>
            </a:lvl6pPr>
            <a:lvl7pPr marL="2743147" indent="0" algn="ctr">
              <a:buNone/>
              <a:defRPr sz="1600"/>
            </a:lvl7pPr>
            <a:lvl8pPr marL="3200337" indent="0" algn="ctr">
              <a:buNone/>
              <a:defRPr sz="1600"/>
            </a:lvl8pPr>
            <a:lvl9pPr marL="365752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E8CD5-E9E1-40E7-918E-48CF8A4D6C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45011-2E1A-47DA-B98E-7C0CC3AC06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19050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91" indent="0" algn="ctr">
              <a:buNone/>
              <a:defRPr sz="2000"/>
            </a:lvl2pPr>
            <a:lvl3pPr marL="914382" indent="0" algn="ctr">
              <a:buNone/>
              <a:defRPr sz="1800"/>
            </a:lvl3pPr>
            <a:lvl4pPr marL="1371573" indent="0" algn="ctr">
              <a:buNone/>
              <a:defRPr sz="1600"/>
            </a:lvl4pPr>
            <a:lvl5pPr marL="1828764" indent="0" algn="ctr">
              <a:buNone/>
              <a:defRPr sz="1600"/>
            </a:lvl5pPr>
            <a:lvl6pPr marL="2285955" indent="0" algn="ctr">
              <a:buNone/>
              <a:defRPr sz="1600"/>
            </a:lvl6pPr>
            <a:lvl7pPr marL="2743147" indent="0" algn="ctr">
              <a:buNone/>
              <a:defRPr sz="1600"/>
            </a:lvl7pPr>
            <a:lvl8pPr marL="3200337" indent="0" algn="ctr">
              <a:buNone/>
              <a:defRPr sz="1600"/>
            </a:lvl8pPr>
            <a:lvl9pPr marL="365752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E8CD5-E9E1-40E7-918E-48CF8A4D6C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45011-2E1A-47DA-B98E-7C0CC3AC06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9804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91" indent="0" algn="ctr">
              <a:buNone/>
              <a:defRPr sz="2000"/>
            </a:lvl2pPr>
            <a:lvl3pPr marL="914382" indent="0" algn="ctr">
              <a:buNone/>
              <a:defRPr sz="1800"/>
            </a:lvl3pPr>
            <a:lvl4pPr marL="1371573" indent="0" algn="ctr">
              <a:buNone/>
              <a:defRPr sz="1600"/>
            </a:lvl4pPr>
            <a:lvl5pPr marL="1828764" indent="0" algn="ctr">
              <a:buNone/>
              <a:defRPr sz="1600"/>
            </a:lvl5pPr>
            <a:lvl6pPr marL="2285955" indent="0" algn="ctr">
              <a:buNone/>
              <a:defRPr sz="1600"/>
            </a:lvl6pPr>
            <a:lvl7pPr marL="2743147" indent="0" algn="ctr">
              <a:buNone/>
              <a:defRPr sz="1600"/>
            </a:lvl7pPr>
            <a:lvl8pPr marL="3200337" indent="0" algn="ctr">
              <a:buNone/>
              <a:defRPr sz="1600"/>
            </a:lvl8pPr>
            <a:lvl9pPr marL="365752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E8CD5-E9E1-40E7-918E-48CF8A4D6C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45011-2E1A-47DA-B98E-7C0CC3AC06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5707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91" indent="0" algn="ctr">
              <a:buNone/>
              <a:defRPr sz="2000"/>
            </a:lvl2pPr>
            <a:lvl3pPr marL="914382" indent="0" algn="ctr">
              <a:buNone/>
              <a:defRPr sz="1800"/>
            </a:lvl3pPr>
            <a:lvl4pPr marL="1371573" indent="0" algn="ctr">
              <a:buNone/>
              <a:defRPr sz="1600"/>
            </a:lvl4pPr>
            <a:lvl5pPr marL="1828764" indent="0" algn="ctr">
              <a:buNone/>
              <a:defRPr sz="1600"/>
            </a:lvl5pPr>
            <a:lvl6pPr marL="2285955" indent="0" algn="ctr">
              <a:buNone/>
              <a:defRPr sz="1600"/>
            </a:lvl6pPr>
            <a:lvl7pPr marL="2743147" indent="0" algn="ctr">
              <a:buNone/>
              <a:defRPr sz="1600"/>
            </a:lvl7pPr>
            <a:lvl8pPr marL="3200337" indent="0" algn="ctr">
              <a:buNone/>
              <a:defRPr sz="1600"/>
            </a:lvl8pPr>
            <a:lvl9pPr marL="365752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E8CD5-E9E1-40E7-918E-48CF8A4D6C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45011-2E1A-47DA-B98E-7C0CC3AC06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83256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91" indent="0" algn="ctr">
              <a:buNone/>
              <a:defRPr sz="2000"/>
            </a:lvl2pPr>
            <a:lvl3pPr marL="914382" indent="0" algn="ctr">
              <a:buNone/>
              <a:defRPr sz="1800"/>
            </a:lvl3pPr>
            <a:lvl4pPr marL="1371573" indent="0" algn="ctr">
              <a:buNone/>
              <a:defRPr sz="1600"/>
            </a:lvl4pPr>
            <a:lvl5pPr marL="1828764" indent="0" algn="ctr">
              <a:buNone/>
              <a:defRPr sz="1600"/>
            </a:lvl5pPr>
            <a:lvl6pPr marL="2285955" indent="0" algn="ctr">
              <a:buNone/>
              <a:defRPr sz="1600"/>
            </a:lvl6pPr>
            <a:lvl7pPr marL="2743147" indent="0" algn="ctr">
              <a:buNone/>
              <a:defRPr sz="1600"/>
            </a:lvl7pPr>
            <a:lvl8pPr marL="3200337" indent="0" algn="ctr">
              <a:buNone/>
              <a:defRPr sz="1600"/>
            </a:lvl8pPr>
            <a:lvl9pPr marL="365752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E8CD5-E9E1-40E7-918E-48CF8A4D6C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45011-2E1A-47DA-B98E-7C0CC3AC06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6995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91" indent="0" algn="ctr">
              <a:buNone/>
              <a:defRPr sz="2000"/>
            </a:lvl2pPr>
            <a:lvl3pPr marL="914382" indent="0" algn="ctr">
              <a:buNone/>
              <a:defRPr sz="1800"/>
            </a:lvl3pPr>
            <a:lvl4pPr marL="1371573" indent="0" algn="ctr">
              <a:buNone/>
              <a:defRPr sz="1600"/>
            </a:lvl4pPr>
            <a:lvl5pPr marL="1828764" indent="0" algn="ctr">
              <a:buNone/>
              <a:defRPr sz="1600"/>
            </a:lvl5pPr>
            <a:lvl6pPr marL="2285955" indent="0" algn="ctr">
              <a:buNone/>
              <a:defRPr sz="1600"/>
            </a:lvl6pPr>
            <a:lvl7pPr marL="2743147" indent="0" algn="ctr">
              <a:buNone/>
              <a:defRPr sz="1600"/>
            </a:lvl7pPr>
            <a:lvl8pPr marL="3200337" indent="0" algn="ctr">
              <a:buNone/>
              <a:defRPr sz="1600"/>
            </a:lvl8pPr>
            <a:lvl9pPr marL="365752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E8CD5-E9E1-40E7-918E-48CF8A4D6C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45011-2E1A-47DA-B98E-7C0CC3AC06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06716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F7812-5831-4B47-867E-6AACD3E4E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8893B5-3A4A-48F8-A774-0DE8F58E86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23DB5A-3027-4D38-8798-A30633BCD6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C59029-2351-43F4-BE15-A0B05CDDC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82C413-63C8-4708-B04B-22EA3CBE0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35F2F7-954D-4718-AB34-12C970AED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93904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91" indent="0" algn="ctr">
              <a:buNone/>
              <a:defRPr sz="2000"/>
            </a:lvl2pPr>
            <a:lvl3pPr marL="914382" indent="0" algn="ctr">
              <a:buNone/>
              <a:defRPr sz="1800"/>
            </a:lvl3pPr>
            <a:lvl4pPr marL="1371573" indent="0" algn="ctr">
              <a:buNone/>
              <a:defRPr sz="1600"/>
            </a:lvl4pPr>
            <a:lvl5pPr marL="1828764" indent="0" algn="ctr">
              <a:buNone/>
              <a:defRPr sz="1600"/>
            </a:lvl5pPr>
            <a:lvl6pPr marL="2285955" indent="0" algn="ctr">
              <a:buNone/>
              <a:defRPr sz="1600"/>
            </a:lvl6pPr>
            <a:lvl7pPr marL="2743147" indent="0" algn="ctr">
              <a:buNone/>
              <a:defRPr sz="1600"/>
            </a:lvl7pPr>
            <a:lvl8pPr marL="3200337" indent="0" algn="ctr">
              <a:buNone/>
              <a:defRPr sz="1600"/>
            </a:lvl8pPr>
            <a:lvl9pPr marL="365752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E8CD5-E9E1-40E7-918E-48CF8A4D6C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45011-2E1A-47DA-B98E-7C0CC3AC06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53541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91" indent="0" algn="ctr">
              <a:buNone/>
              <a:defRPr sz="2000"/>
            </a:lvl2pPr>
            <a:lvl3pPr marL="914382" indent="0" algn="ctr">
              <a:buNone/>
              <a:defRPr sz="1800"/>
            </a:lvl3pPr>
            <a:lvl4pPr marL="1371573" indent="0" algn="ctr">
              <a:buNone/>
              <a:defRPr sz="1600"/>
            </a:lvl4pPr>
            <a:lvl5pPr marL="1828764" indent="0" algn="ctr">
              <a:buNone/>
              <a:defRPr sz="1600"/>
            </a:lvl5pPr>
            <a:lvl6pPr marL="2285955" indent="0" algn="ctr">
              <a:buNone/>
              <a:defRPr sz="1600"/>
            </a:lvl6pPr>
            <a:lvl7pPr marL="2743147" indent="0" algn="ctr">
              <a:buNone/>
              <a:defRPr sz="1600"/>
            </a:lvl7pPr>
            <a:lvl8pPr marL="3200337" indent="0" algn="ctr">
              <a:buNone/>
              <a:defRPr sz="1600"/>
            </a:lvl8pPr>
            <a:lvl9pPr marL="365752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E8CD5-E9E1-40E7-918E-48CF8A4D6C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45011-2E1A-47DA-B98E-7C0CC3AC06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375337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91" indent="0" algn="ctr">
              <a:buNone/>
              <a:defRPr sz="2000"/>
            </a:lvl2pPr>
            <a:lvl3pPr marL="914382" indent="0" algn="ctr">
              <a:buNone/>
              <a:defRPr sz="1800"/>
            </a:lvl3pPr>
            <a:lvl4pPr marL="1371573" indent="0" algn="ctr">
              <a:buNone/>
              <a:defRPr sz="1600"/>
            </a:lvl4pPr>
            <a:lvl5pPr marL="1828764" indent="0" algn="ctr">
              <a:buNone/>
              <a:defRPr sz="1600"/>
            </a:lvl5pPr>
            <a:lvl6pPr marL="2285955" indent="0" algn="ctr">
              <a:buNone/>
              <a:defRPr sz="1600"/>
            </a:lvl6pPr>
            <a:lvl7pPr marL="2743147" indent="0" algn="ctr">
              <a:buNone/>
              <a:defRPr sz="1600"/>
            </a:lvl7pPr>
            <a:lvl8pPr marL="3200337" indent="0" algn="ctr">
              <a:buNone/>
              <a:defRPr sz="1600"/>
            </a:lvl8pPr>
            <a:lvl9pPr marL="365752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E8CD5-E9E1-40E7-918E-48CF8A4D6C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45011-2E1A-47DA-B98E-7C0CC3AC06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46541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91" indent="0" algn="ctr">
              <a:buNone/>
              <a:defRPr sz="2000"/>
            </a:lvl2pPr>
            <a:lvl3pPr marL="914382" indent="0" algn="ctr">
              <a:buNone/>
              <a:defRPr sz="1800"/>
            </a:lvl3pPr>
            <a:lvl4pPr marL="1371573" indent="0" algn="ctr">
              <a:buNone/>
              <a:defRPr sz="1600"/>
            </a:lvl4pPr>
            <a:lvl5pPr marL="1828764" indent="0" algn="ctr">
              <a:buNone/>
              <a:defRPr sz="1600"/>
            </a:lvl5pPr>
            <a:lvl6pPr marL="2285955" indent="0" algn="ctr">
              <a:buNone/>
              <a:defRPr sz="1600"/>
            </a:lvl6pPr>
            <a:lvl7pPr marL="2743147" indent="0" algn="ctr">
              <a:buNone/>
              <a:defRPr sz="1600"/>
            </a:lvl7pPr>
            <a:lvl8pPr marL="3200337" indent="0" algn="ctr">
              <a:buNone/>
              <a:defRPr sz="1600"/>
            </a:lvl8pPr>
            <a:lvl9pPr marL="365752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E8CD5-E9E1-40E7-918E-48CF8A4D6C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45011-2E1A-47DA-B98E-7C0CC3AC06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62623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91" indent="0" algn="ctr">
              <a:buNone/>
              <a:defRPr sz="2000"/>
            </a:lvl2pPr>
            <a:lvl3pPr marL="914382" indent="0" algn="ctr">
              <a:buNone/>
              <a:defRPr sz="1800"/>
            </a:lvl3pPr>
            <a:lvl4pPr marL="1371573" indent="0" algn="ctr">
              <a:buNone/>
              <a:defRPr sz="1600"/>
            </a:lvl4pPr>
            <a:lvl5pPr marL="1828764" indent="0" algn="ctr">
              <a:buNone/>
              <a:defRPr sz="1600"/>
            </a:lvl5pPr>
            <a:lvl6pPr marL="2285955" indent="0" algn="ctr">
              <a:buNone/>
              <a:defRPr sz="1600"/>
            </a:lvl6pPr>
            <a:lvl7pPr marL="2743147" indent="0" algn="ctr">
              <a:buNone/>
              <a:defRPr sz="1600"/>
            </a:lvl7pPr>
            <a:lvl8pPr marL="3200337" indent="0" algn="ctr">
              <a:buNone/>
              <a:defRPr sz="1600"/>
            </a:lvl8pPr>
            <a:lvl9pPr marL="365752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E8CD5-E9E1-40E7-918E-48CF8A4D6C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45011-2E1A-47DA-B98E-7C0CC3AC06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32368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91" indent="0" algn="ctr">
              <a:buNone/>
              <a:defRPr sz="2000"/>
            </a:lvl2pPr>
            <a:lvl3pPr marL="914382" indent="0" algn="ctr">
              <a:buNone/>
              <a:defRPr sz="1800"/>
            </a:lvl3pPr>
            <a:lvl4pPr marL="1371573" indent="0" algn="ctr">
              <a:buNone/>
              <a:defRPr sz="1600"/>
            </a:lvl4pPr>
            <a:lvl5pPr marL="1828764" indent="0" algn="ctr">
              <a:buNone/>
              <a:defRPr sz="1600"/>
            </a:lvl5pPr>
            <a:lvl6pPr marL="2285955" indent="0" algn="ctr">
              <a:buNone/>
              <a:defRPr sz="1600"/>
            </a:lvl6pPr>
            <a:lvl7pPr marL="2743147" indent="0" algn="ctr">
              <a:buNone/>
              <a:defRPr sz="1600"/>
            </a:lvl7pPr>
            <a:lvl8pPr marL="3200337" indent="0" algn="ctr">
              <a:buNone/>
              <a:defRPr sz="1600"/>
            </a:lvl8pPr>
            <a:lvl9pPr marL="365752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E8CD5-E9E1-40E7-918E-48CF8A4D6C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45011-2E1A-47DA-B98E-7C0CC3AC06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896582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91" indent="0" algn="ctr">
              <a:buNone/>
              <a:defRPr sz="2000"/>
            </a:lvl2pPr>
            <a:lvl3pPr marL="914382" indent="0" algn="ctr">
              <a:buNone/>
              <a:defRPr sz="1800"/>
            </a:lvl3pPr>
            <a:lvl4pPr marL="1371573" indent="0" algn="ctr">
              <a:buNone/>
              <a:defRPr sz="1600"/>
            </a:lvl4pPr>
            <a:lvl5pPr marL="1828764" indent="0" algn="ctr">
              <a:buNone/>
              <a:defRPr sz="1600"/>
            </a:lvl5pPr>
            <a:lvl6pPr marL="2285955" indent="0" algn="ctr">
              <a:buNone/>
              <a:defRPr sz="1600"/>
            </a:lvl6pPr>
            <a:lvl7pPr marL="2743147" indent="0" algn="ctr">
              <a:buNone/>
              <a:defRPr sz="1600"/>
            </a:lvl7pPr>
            <a:lvl8pPr marL="3200337" indent="0" algn="ctr">
              <a:buNone/>
              <a:defRPr sz="1600"/>
            </a:lvl8pPr>
            <a:lvl9pPr marL="365752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E8CD5-E9E1-40E7-918E-48CF8A4D6C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45011-2E1A-47DA-B98E-7C0CC3AC06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21511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91" indent="0" algn="ctr">
              <a:buNone/>
              <a:defRPr sz="2000"/>
            </a:lvl2pPr>
            <a:lvl3pPr marL="914382" indent="0" algn="ctr">
              <a:buNone/>
              <a:defRPr sz="1800"/>
            </a:lvl3pPr>
            <a:lvl4pPr marL="1371573" indent="0" algn="ctr">
              <a:buNone/>
              <a:defRPr sz="1600"/>
            </a:lvl4pPr>
            <a:lvl5pPr marL="1828764" indent="0" algn="ctr">
              <a:buNone/>
              <a:defRPr sz="1600"/>
            </a:lvl5pPr>
            <a:lvl6pPr marL="2285955" indent="0" algn="ctr">
              <a:buNone/>
              <a:defRPr sz="1600"/>
            </a:lvl6pPr>
            <a:lvl7pPr marL="2743147" indent="0" algn="ctr">
              <a:buNone/>
              <a:defRPr sz="1600"/>
            </a:lvl7pPr>
            <a:lvl8pPr marL="3200337" indent="0" algn="ctr">
              <a:buNone/>
              <a:defRPr sz="1600"/>
            </a:lvl8pPr>
            <a:lvl9pPr marL="365752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E8CD5-E9E1-40E7-918E-48CF8A4D6C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45011-2E1A-47DA-B98E-7C0CC3AC06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155172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91" indent="0" algn="ctr">
              <a:buNone/>
              <a:defRPr sz="2000"/>
            </a:lvl2pPr>
            <a:lvl3pPr marL="914382" indent="0" algn="ctr">
              <a:buNone/>
              <a:defRPr sz="1800"/>
            </a:lvl3pPr>
            <a:lvl4pPr marL="1371573" indent="0" algn="ctr">
              <a:buNone/>
              <a:defRPr sz="1600"/>
            </a:lvl4pPr>
            <a:lvl5pPr marL="1828764" indent="0" algn="ctr">
              <a:buNone/>
              <a:defRPr sz="1600"/>
            </a:lvl5pPr>
            <a:lvl6pPr marL="2285955" indent="0" algn="ctr">
              <a:buNone/>
              <a:defRPr sz="1600"/>
            </a:lvl6pPr>
            <a:lvl7pPr marL="2743147" indent="0" algn="ctr">
              <a:buNone/>
              <a:defRPr sz="1600"/>
            </a:lvl7pPr>
            <a:lvl8pPr marL="3200337" indent="0" algn="ctr">
              <a:buNone/>
              <a:defRPr sz="1600"/>
            </a:lvl8pPr>
            <a:lvl9pPr marL="365752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E8CD5-E9E1-40E7-918E-48CF8A4D6C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45011-2E1A-47DA-B98E-7C0CC3AC06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30503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91" indent="0" algn="ctr">
              <a:buNone/>
              <a:defRPr sz="2000"/>
            </a:lvl2pPr>
            <a:lvl3pPr marL="914382" indent="0" algn="ctr">
              <a:buNone/>
              <a:defRPr sz="1800"/>
            </a:lvl3pPr>
            <a:lvl4pPr marL="1371573" indent="0" algn="ctr">
              <a:buNone/>
              <a:defRPr sz="1600"/>
            </a:lvl4pPr>
            <a:lvl5pPr marL="1828764" indent="0" algn="ctr">
              <a:buNone/>
              <a:defRPr sz="1600"/>
            </a:lvl5pPr>
            <a:lvl6pPr marL="2285955" indent="0" algn="ctr">
              <a:buNone/>
              <a:defRPr sz="1600"/>
            </a:lvl6pPr>
            <a:lvl7pPr marL="2743147" indent="0" algn="ctr">
              <a:buNone/>
              <a:defRPr sz="1600"/>
            </a:lvl7pPr>
            <a:lvl8pPr marL="3200337" indent="0" algn="ctr">
              <a:buNone/>
              <a:defRPr sz="1600"/>
            </a:lvl8pPr>
            <a:lvl9pPr marL="365752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E8CD5-E9E1-40E7-918E-48CF8A4D6C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45011-2E1A-47DA-B98E-7C0CC3AC06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083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F00AA-FC9B-4B22-909A-66E2B4E79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AE43A2-95F0-4FDA-A3A9-994D72DF7D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A94606-FDC0-44C6-B2F6-78A0EE4BDF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4136C7-42FF-44D1-9DDD-2AFC74A0E9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383972-0D86-400F-AFB9-057E6E4038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A12704-9F3B-4E5D-B37A-A65FB6639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D14B6A-D31E-4E4E-9999-2A037F28C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3CE0C2-879A-464E-B0C6-8927F16B4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04500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91" indent="0" algn="ctr">
              <a:buNone/>
              <a:defRPr sz="2000"/>
            </a:lvl2pPr>
            <a:lvl3pPr marL="914382" indent="0" algn="ctr">
              <a:buNone/>
              <a:defRPr sz="1800"/>
            </a:lvl3pPr>
            <a:lvl4pPr marL="1371573" indent="0" algn="ctr">
              <a:buNone/>
              <a:defRPr sz="1600"/>
            </a:lvl4pPr>
            <a:lvl5pPr marL="1828764" indent="0" algn="ctr">
              <a:buNone/>
              <a:defRPr sz="1600"/>
            </a:lvl5pPr>
            <a:lvl6pPr marL="2285955" indent="0" algn="ctr">
              <a:buNone/>
              <a:defRPr sz="1600"/>
            </a:lvl6pPr>
            <a:lvl7pPr marL="2743147" indent="0" algn="ctr">
              <a:buNone/>
              <a:defRPr sz="1600"/>
            </a:lvl7pPr>
            <a:lvl8pPr marL="3200337" indent="0" algn="ctr">
              <a:buNone/>
              <a:defRPr sz="1600"/>
            </a:lvl8pPr>
            <a:lvl9pPr marL="365752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E8CD5-E9E1-40E7-918E-48CF8A4D6C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45011-2E1A-47DA-B98E-7C0CC3AC06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48290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91" indent="0" algn="ctr">
              <a:buNone/>
              <a:defRPr sz="2000"/>
            </a:lvl2pPr>
            <a:lvl3pPr marL="914382" indent="0" algn="ctr">
              <a:buNone/>
              <a:defRPr sz="1800"/>
            </a:lvl3pPr>
            <a:lvl4pPr marL="1371573" indent="0" algn="ctr">
              <a:buNone/>
              <a:defRPr sz="1600"/>
            </a:lvl4pPr>
            <a:lvl5pPr marL="1828764" indent="0" algn="ctr">
              <a:buNone/>
              <a:defRPr sz="1600"/>
            </a:lvl5pPr>
            <a:lvl6pPr marL="2285955" indent="0" algn="ctr">
              <a:buNone/>
              <a:defRPr sz="1600"/>
            </a:lvl6pPr>
            <a:lvl7pPr marL="2743147" indent="0" algn="ctr">
              <a:buNone/>
              <a:defRPr sz="1600"/>
            </a:lvl7pPr>
            <a:lvl8pPr marL="3200337" indent="0" algn="ctr">
              <a:buNone/>
              <a:defRPr sz="1600"/>
            </a:lvl8pPr>
            <a:lvl9pPr marL="365752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E8CD5-E9E1-40E7-918E-48CF8A4D6C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45011-2E1A-47DA-B98E-7C0CC3AC06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26445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91" indent="0" algn="ctr">
              <a:buNone/>
              <a:defRPr sz="2000"/>
            </a:lvl2pPr>
            <a:lvl3pPr marL="914382" indent="0" algn="ctr">
              <a:buNone/>
              <a:defRPr sz="1800"/>
            </a:lvl3pPr>
            <a:lvl4pPr marL="1371573" indent="0" algn="ctr">
              <a:buNone/>
              <a:defRPr sz="1600"/>
            </a:lvl4pPr>
            <a:lvl5pPr marL="1828764" indent="0" algn="ctr">
              <a:buNone/>
              <a:defRPr sz="1600"/>
            </a:lvl5pPr>
            <a:lvl6pPr marL="2285955" indent="0" algn="ctr">
              <a:buNone/>
              <a:defRPr sz="1600"/>
            </a:lvl6pPr>
            <a:lvl7pPr marL="2743147" indent="0" algn="ctr">
              <a:buNone/>
              <a:defRPr sz="1600"/>
            </a:lvl7pPr>
            <a:lvl8pPr marL="3200337" indent="0" algn="ctr">
              <a:buNone/>
              <a:defRPr sz="1600"/>
            </a:lvl8pPr>
            <a:lvl9pPr marL="365752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E8CD5-E9E1-40E7-918E-48CF8A4D6C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45011-2E1A-47DA-B98E-7C0CC3AC06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001319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91" indent="0" algn="ctr">
              <a:buNone/>
              <a:defRPr sz="2000"/>
            </a:lvl2pPr>
            <a:lvl3pPr marL="914382" indent="0" algn="ctr">
              <a:buNone/>
              <a:defRPr sz="1800"/>
            </a:lvl3pPr>
            <a:lvl4pPr marL="1371573" indent="0" algn="ctr">
              <a:buNone/>
              <a:defRPr sz="1600"/>
            </a:lvl4pPr>
            <a:lvl5pPr marL="1828764" indent="0" algn="ctr">
              <a:buNone/>
              <a:defRPr sz="1600"/>
            </a:lvl5pPr>
            <a:lvl6pPr marL="2285955" indent="0" algn="ctr">
              <a:buNone/>
              <a:defRPr sz="1600"/>
            </a:lvl6pPr>
            <a:lvl7pPr marL="2743147" indent="0" algn="ctr">
              <a:buNone/>
              <a:defRPr sz="1600"/>
            </a:lvl7pPr>
            <a:lvl8pPr marL="3200337" indent="0" algn="ctr">
              <a:buNone/>
              <a:defRPr sz="1600"/>
            </a:lvl8pPr>
            <a:lvl9pPr marL="365752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E8CD5-E9E1-40E7-918E-48CF8A4D6C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45011-2E1A-47DA-B98E-7C0CC3AC06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57335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91" indent="0" algn="ctr">
              <a:buNone/>
              <a:defRPr sz="2000"/>
            </a:lvl2pPr>
            <a:lvl3pPr marL="914382" indent="0" algn="ctr">
              <a:buNone/>
              <a:defRPr sz="1800"/>
            </a:lvl3pPr>
            <a:lvl4pPr marL="1371573" indent="0" algn="ctr">
              <a:buNone/>
              <a:defRPr sz="1600"/>
            </a:lvl4pPr>
            <a:lvl5pPr marL="1828764" indent="0" algn="ctr">
              <a:buNone/>
              <a:defRPr sz="1600"/>
            </a:lvl5pPr>
            <a:lvl6pPr marL="2285955" indent="0" algn="ctr">
              <a:buNone/>
              <a:defRPr sz="1600"/>
            </a:lvl6pPr>
            <a:lvl7pPr marL="2743147" indent="0" algn="ctr">
              <a:buNone/>
              <a:defRPr sz="1600"/>
            </a:lvl7pPr>
            <a:lvl8pPr marL="3200337" indent="0" algn="ctr">
              <a:buNone/>
              <a:defRPr sz="1600"/>
            </a:lvl8pPr>
            <a:lvl9pPr marL="365752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E8CD5-E9E1-40E7-918E-48CF8A4D6C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45011-2E1A-47DA-B98E-7C0CC3AC06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99691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91" indent="0" algn="ctr">
              <a:buNone/>
              <a:defRPr sz="2000"/>
            </a:lvl2pPr>
            <a:lvl3pPr marL="914382" indent="0" algn="ctr">
              <a:buNone/>
              <a:defRPr sz="1800"/>
            </a:lvl3pPr>
            <a:lvl4pPr marL="1371573" indent="0" algn="ctr">
              <a:buNone/>
              <a:defRPr sz="1600"/>
            </a:lvl4pPr>
            <a:lvl5pPr marL="1828764" indent="0" algn="ctr">
              <a:buNone/>
              <a:defRPr sz="1600"/>
            </a:lvl5pPr>
            <a:lvl6pPr marL="2285955" indent="0" algn="ctr">
              <a:buNone/>
              <a:defRPr sz="1600"/>
            </a:lvl6pPr>
            <a:lvl7pPr marL="2743147" indent="0" algn="ctr">
              <a:buNone/>
              <a:defRPr sz="1600"/>
            </a:lvl7pPr>
            <a:lvl8pPr marL="3200337" indent="0" algn="ctr">
              <a:buNone/>
              <a:defRPr sz="1600"/>
            </a:lvl8pPr>
            <a:lvl9pPr marL="365752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E8CD5-E9E1-40E7-918E-48CF8A4D6C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45011-2E1A-47DA-B98E-7C0CC3AC06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999167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91" indent="0" algn="ctr">
              <a:buNone/>
              <a:defRPr sz="2000"/>
            </a:lvl2pPr>
            <a:lvl3pPr marL="914382" indent="0" algn="ctr">
              <a:buNone/>
              <a:defRPr sz="1800"/>
            </a:lvl3pPr>
            <a:lvl4pPr marL="1371573" indent="0" algn="ctr">
              <a:buNone/>
              <a:defRPr sz="1600"/>
            </a:lvl4pPr>
            <a:lvl5pPr marL="1828764" indent="0" algn="ctr">
              <a:buNone/>
              <a:defRPr sz="1600"/>
            </a:lvl5pPr>
            <a:lvl6pPr marL="2285955" indent="0" algn="ctr">
              <a:buNone/>
              <a:defRPr sz="1600"/>
            </a:lvl6pPr>
            <a:lvl7pPr marL="2743147" indent="0" algn="ctr">
              <a:buNone/>
              <a:defRPr sz="1600"/>
            </a:lvl7pPr>
            <a:lvl8pPr marL="3200337" indent="0" algn="ctr">
              <a:buNone/>
              <a:defRPr sz="1600"/>
            </a:lvl8pPr>
            <a:lvl9pPr marL="365752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E8CD5-E9E1-40E7-918E-48CF8A4D6C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45011-2E1A-47DA-B98E-7C0CC3AC06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94163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91" indent="0" algn="ctr">
              <a:buNone/>
              <a:defRPr sz="2000"/>
            </a:lvl2pPr>
            <a:lvl3pPr marL="914382" indent="0" algn="ctr">
              <a:buNone/>
              <a:defRPr sz="1800"/>
            </a:lvl3pPr>
            <a:lvl4pPr marL="1371573" indent="0" algn="ctr">
              <a:buNone/>
              <a:defRPr sz="1600"/>
            </a:lvl4pPr>
            <a:lvl5pPr marL="1828764" indent="0" algn="ctr">
              <a:buNone/>
              <a:defRPr sz="1600"/>
            </a:lvl5pPr>
            <a:lvl6pPr marL="2285955" indent="0" algn="ctr">
              <a:buNone/>
              <a:defRPr sz="1600"/>
            </a:lvl6pPr>
            <a:lvl7pPr marL="2743147" indent="0" algn="ctr">
              <a:buNone/>
              <a:defRPr sz="1600"/>
            </a:lvl7pPr>
            <a:lvl8pPr marL="3200337" indent="0" algn="ctr">
              <a:buNone/>
              <a:defRPr sz="1600"/>
            </a:lvl8pPr>
            <a:lvl9pPr marL="365752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E8CD5-E9E1-40E7-918E-48CF8A4D6C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45011-2E1A-47DA-B98E-7C0CC3AC06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23245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E8CD5-E9E1-40E7-918E-48CF8A4D6C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45011-2E1A-47DA-B98E-7C0CC3AC06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51174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9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8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4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E8CD5-E9E1-40E7-918E-48CF8A4D6C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45011-2E1A-47DA-B98E-7C0CC3AC06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6903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84C4B-E99A-4637-B2A5-62A92ADAB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C2A881-E3AF-49DA-A4B1-579A0F39F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5913B2-3613-49A3-8703-7439B1EE9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282779-E726-41E8-A702-F4E40F136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28661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E8CD5-E9E1-40E7-918E-48CF8A4D6C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45011-2E1A-47DA-B98E-7C0CC3AC06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27055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91" indent="0">
              <a:buNone/>
              <a:defRPr sz="2000" b="1"/>
            </a:lvl2pPr>
            <a:lvl3pPr marL="914382" indent="0">
              <a:buNone/>
              <a:defRPr sz="1800" b="1"/>
            </a:lvl3pPr>
            <a:lvl4pPr marL="1371573" indent="0">
              <a:buNone/>
              <a:defRPr sz="1600" b="1"/>
            </a:lvl4pPr>
            <a:lvl5pPr marL="1828764" indent="0">
              <a:buNone/>
              <a:defRPr sz="1600" b="1"/>
            </a:lvl5pPr>
            <a:lvl6pPr marL="2285955" indent="0">
              <a:buNone/>
              <a:defRPr sz="1600" b="1"/>
            </a:lvl6pPr>
            <a:lvl7pPr marL="2743147" indent="0">
              <a:buNone/>
              <a:defRPr sz="1600" b="1"/>
            </a:lvl7pPr>
            <a:lvl8pPr marL="3200337" indent="0">
              <a:buNone/>
              <a:defRPr sz="1600" b="1"/>
            </a:lvl8pPr>
            <a:lvl9pPr marL="365752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91" indent="0">
              <a:buNone/>
              <a:defRPr sz="2000" b="1"/>
            </a:lvl2pPr>
            <a:lvl3pPr marL="914382" indent="0">
              <a:buNone/>
              <a:defRPr sz="1800" b="1"/>
            </a:lvl3pPr>
            <a:lvl4pPr marL="1371573" indent="0">
              <a:buNone/>
              <a:defRPr sz="1600" b="1"/>
            </a:lvl4pPr>
            <a:lvl5pPr marL="1828764" indent="0">
              <a:buNone/>
              <a:defRPr sz="1600" b="1"/>
            </a:lvl5pPr>
            <a:lvl6pPr marL="2285955" indent="0">
              <a:buNone/>
              <a:defRPr sz="1600" b="1"/>
            </a:lvl6pPr>
            <a:lvl7pPr marL="2743147" indent="0">
              <a:buNone/>
              <a:defRPr sz="1600" b="1"/>
            </a:lvl7pPr>
            <a:lvl8pPr marL="3200337" indent="0">
              <a:buNone/>
              <a:defRPr sz="1600" b="1"/>
            </a:lvl8pPr>
            <a:lvl9pPr marL="365752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E8CD5-E9E1-40E7-918E-48CF8A4D6C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45011-2E1A-47DA-B98E-7C0CC3AC06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9775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E8CD5-E9E1-40E7-918E-48CF8A4D6C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45011-2E1A-47DA-B98E-7C0CC3AC06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826692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E8CD5-E9E1-40E7-918E-48CF8A4D6C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45011-2E1A-47DA-B98E-7C0CC3AC06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83978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91" indent="0">
              <a:buNone/>
              <a:defRPr sz="1400"/>
            </a:lvl2pPr>
            <a:lvl3pPr marL="914382" indent="0">
              <a:buNone/>
              <a:defRPr sz="1200"/>
            </a:lvl3pPr>
            <a:lvl4pPr marL="1371573" indent="0">
              <a:buNone/>
              <a:defRPr sz="1000"/>
            </a:lvl4pPr>
            <a:lvl5pPr marL="1828764" indent="0">
              <a:buNone/>
              <a:defRPr sz="1000"/>
            </a:lvl5pPr>
            <a:lvl6pPr marL="2285955" indent="0">
              <a:buNone/>
              <a:defRPr sz="1000"/>
            </a:lvl6pPr>
            <a:lvl7pPr marL="2743147" indent="0">
              <a:buNone/>
              <a:defRPr sz="1000"/>
            </a:lvl7pPr>
            <a:lvl8pPr marL="3200337" indent="0">
              <a:buNone/>
              <a:defRPr sz="1000"/>
            </a:lvl8pPr>
            <a:lvl9pPr marL="365752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E8CD5-E9E1-40E7-918E-48CF8A4D6C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45011-2E1A-47DA-B98E-7C0CC3AC06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84853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91" indent="0">
              <a:buNone/>
              <a:defRPr sz="2800"/>
            </a:lvl2pPr>
            <a:lvl3pPr marL="914382" indent="0">
              <a:buNone/>
              <a:defRPr sz="2400"/>
            </a:lvl3pPr>
            <a:lvl4pPr marL="1371573" indent="0">
              <a:buNone/>
              <a:defRPr sz="2000"/>
            </a:lvl4pPr>
            <a:lvl5pPr marL="1828764" indent="0">
              <a:buNone/>
              <a:defRPr sz="2000"/>
            </a:lvl5pPr>
            <a:lvl6pPr marL="2285955" indent="0">
              <a:buNone/>
              <a:defRPr sz="2000"/>
            </a:lvl6pPr>
            <a:lvl7pPr marL="2743147" indent="0">
              <a:buNone/>
              <a:defRPr sz="2000"/>
            </a:lvl7pPr>
            <a:lvl8pPr marL="3200337" indent="0">
              <a:buNone/>
              <a:defRPr sz="2000"/>
            </a:lvl8pPr>
            <a:lvl9pPr marL="365752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91" indent="0">
              <a:buNone/>
              <a:defRPr sz="1400"/>
            </a:lvl2pPr>
            <a:lvl3pPr marL="914382" indent="0">
              <a:buNone/>
              <a:defRPr sz="1200"/>
            </a:lvl3pPr>
            <a:lvl4pPr marL="1371573" indent="0">
              <a:buNone/>
              <a:defRPr sz="1000"/>
            </a:lvl4pPr>
            <a:lvl5pPr marL="1828764" indent="0">
              <a:buNone/>
              <a:defRPr sz="1000"/>
            </a:lvl5pPr>
            <a:lvl6pPr marL="2285955" indent="0">
              <a:buNone/>
              <a:defRPr sz="1000"/>
            </a:lvl6pPr>
            <a:lvl7pPr marL="2743147" indent="0">
              <a:buNone/>
              <a:defRPr sz="1000"/>
            </a:lvl7pPr>
            <a:lvl8pPr marL="3200337" indent="0">
              <a:buNone/>
              <a:defRPr sz="1000"/>
            </a:lvl8pPr>
            <a:lvl9pPr marL="365752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E8CD5-E9E1-40E7-918E-48CF8A4D6C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45011-2E1A-47DA-B98E-7C0CC3AC06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80821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E8CD5-E9E1-40E7-918E-48CF8A4D6C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45011-2E1A-47DA-B98E-7C0CC3AC06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21070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E8CD5-E9E1-40E7-918E-48CF8A4D6C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45011-2E1A-47DA-B98E-7C0CC3AC06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5285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118B78-BCE9-4DA8-80F2-24A4C0524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5BF5D5-4750-4FE3-AE67-46C67F70B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6C7EBF-F997-4A98-BFCB-A2F2CFCE8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7984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0F86B-DE1B-47E5-AF1E-F1E43D126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839149-F5C9-4A3E-B1F1-64AC32A8C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B49737-FC39-46B3-AA8E-88ED0BBE3D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70A5A9-3EC5-49B2-BB5D-3ADB82122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834B9C-1E2F-4435-98A0-7D4AACDEA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319B98-E521-4405-A564-3AB1026FD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7466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9B37F-F0AD-4E46-B21B-5C2CD9174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6602EB-C689-4796-BE01-E59E221EA9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6E3EE4-9555-4C63-94C7-F6ACA3E82D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6BCC5D-691D-47D3-874F-80E55C572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FBD8AA-F3E0-4242-98F6-9558B68AF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ED071D-48D1-4743-B5AE-2DF612398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8488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6.xml"/><Relationship Id="rId18" Type="http://schemas.openxmlformats.org/officeDocument/2006/relationships/slideLayout" Target="../slideLayouts/slideLayout51.xml"/><Relationship Id="rId26" Type="http://schemas.openxmlformats.org/officeDocument/2006/relationships/slideLayout" Target="../slideLayouts/slideLayout59.xml"/><Relationship Id="rId3" Type="http://schemas.openxmlformats.org/officeDocument/2006/relationships/slideLayout" Target="../slideLayouts/slideLayout36.xml"/><Relationship Id="rId21" Type="http://schemas.openxmlformats.org/officeDocument/2006/relationships/slideLayout" Target="../slideLayouts/slideLayout54.xml"/><Relationship Id="rId34" Type="http://schemas.openxmlformats.org/officeDocument/2006/relationships/slideLayout" Target="../slideLayouts/slideLayout67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5" Type="http://schemas.openxmlformats.org/officeDocument/2006/relationships/slideLayout" Target="../slideLayouts/slideLayout58.xml"/><Relationship Id="rId33" Type="http://schemas.openxmlformats.org/officeDocument/2006/relationships/slideLayout" Target="../slideLayouts/slideLayout66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20" Type="http://schemas.openxmlformats.org/officeDocument/2006/relationships/slideLayout" Target="../slideLayouts/slideLayout53.xml"/><Relationship Id="rId29" Type="http://schemas.openxmlformats.org/officeDocument/2006/relationships/slideLayout" Target="../slideLayouts/slideLayout62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24" Type="http://schemas.openxmlformats.org/officeDocument/2006/relationships/slideLayout" Target="../slideLayouts/slideLayout57.xml"/><Relationship Id="rId32" Type="http://schemas.openxmlformats.org/officeDocument/2006/relationships/slideLayout" Target="../slideLayouts/slideLayout65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23" Type="http://schemas.openxmlformats.org/officeDocument/2006/relationships/slideLayout" Target="../slideLayouts/slideLayout56.xml"/><Relationship Id="rId28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43.xml"/><Relationship Id="rId19" Type="http://schemas.openxmlformats.org/officeDocument/2006/relationships/slideLayout" Target="../slideLayouts/slideLayout52.xml"/><Relationship Id="rId31" Type="http://schemas.openxmlformats.org/officeDocument/2006/relationships/slideLayout" Target="../slideLayouts/slideLayout64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Relationship Id="rId22" Type="http://schemas.openxmlformats.org/officeDocument/2006/relationships/slideLayout" Target="../slideLayouts/slideLayout55.xml"/><Relationship Id="rId27" Type="http://schemas.openxmlformats.org/officeDocument/2006/relationships/slideLayout" Target="../slideLayouts/slideLayout60.xml"/><Relationship Id="rId30" Type="http://schemas.openxmlformats.org/officeDocument/2006/relationships/slideLayout" Target="../slideLayouts/slideLayout63.xml"/><Relationship Id="rId35" Type="http://schemas.openxmlformats.org/officeDocument/2006/relationships/theme" Target="../theme/theme4.xml"/><Relationship Id="rId8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F7407B-4E2C-408B-B389-F57864F2D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F7A4D6-DEAC-485D-B330-F569F9C474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53AB30-B58C-41B9-BE13-88ED91F345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9C5F93-887A-4481-A204-754FB144E4BE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53CEE2-EF76-4032-8D9E-DB3CC52D39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B41C0C-DBC5-49B1-BED0-EED11950E2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680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452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F7407B-4E2C-408B-B389-F57864F2D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F7A4D6-DEAC-485D-B330-F569F9C474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53AB30-B58C-41B9-BE13-88ED91F345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53CEE2-EF76-4032-8D9E-DB3CC52D39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B41C0C-DBC5-49B1-BED0-EED11950E2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018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150282"/>
            <a:fld id="{643E8CD5-E9E1-40E7-918E-48CF8A4D6C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150282"/>
              <a:t>12/6/2023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15028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150282"/>
            <a:fld id="{4E745011-2E1A-47DA-B98E-7C0CC3AC06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15028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377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  <p:sldLayoutId id="2147483702" r:id="rId18"/>
    <p:sldLayoutId id="2147483703" r:id="rId19"/>
    <p:sldLayoutId id="2147483704" r:id="rId20"/>
    <p:sldLayoutId id="2147483705" r:id="rId21"/>
    <p:sldLayoutId id="2147483706" r:id="rId22"/>
    <p:sldLayoutId id="2147483707" r:id="rId23"/>
    <p:sldLayoutId id="2147483708" r:id="rId24"/>
    <p:sldLayoutId id="2147483709" r:id="rId25"/>
    <p:sldLayoutId id="2147483710" r:id="rId26"/>
    <p:sldLayoutId id="2147483711" r:id="rId27"/>
    <p:sldLayoutId id="2147483712" r:id="rId28"/>
    <p:sldLayoutId id="2147483713" r:id="rId29"/>
    <p:sldLayoutId id="2147483714" r:id="rId30"/>
    <p:sldLayoutId id="2147483715" r:id="rId31"/>
    <p:sldLayoutId id="2147483716" r:id="rId32"/>
    <p:sldLayoutId id="2147483717" r:id="rId33"/>
    <p:sldLayoutId id="2147483718" r:id="rId34"/>
  </p:sldLayoutIdLst>
  <p:txStyles>
    <p:titleStyle>
      <a:lvl1pPr algn="l" defTabSz="91438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5" indent="-228595" algn="l" defTabSz="91438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7" indent="-228595" algn="l" defTabSz="9143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8" indent="-228595" algn="l" defTabSz="9143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9" indent="-228595" algn="l" defTabSz="9143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60" indent="-228595" algn="l" defTabSz="9143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51" indent="-228595" algn="l" defTabSz="9143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42" indent="-228595" algn="l" defTabSz="9143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33" indent="-228595" algn="l" defTabSz="9143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24" indent="-228595" algn="l" defTabSz="9143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1" algn="l" defTabSz="9143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82" algn="l" defTabSz="9143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73" algn="l" defTabSz="9143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64" algn="l" defTabSz="9143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55" algn="l" defTabSz="9143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47" algn="l" defTabSz="9143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37" algn="l" defTabSz="9143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29" algn="l" defTabSz="9143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emf"/><Relationship Id="rId10" Type="http://schemas.openxmlformats.org/officeDocument/2006/relationships/image" Target="../media/image18.png"/><Relationship Id="rId4" Type="http://schemas.openxmlformats.org/officeDocument/2006/relationships/image" Target="../media/image12.emf"/><Relationship Id="rId9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25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5.png"/><Relationship Id="rId12" Type="http://schemas.openxmlformats.org/officeDocument/2006/relationships/image" Target="../media/image3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emf"/><Relationship Id="rId10" Type="http://schemas.openxmlformats.org/officeDocument/2006/relationships/image" Target="../media/image18.png"/><Relationship Id="rId4" Type="http://schemas.openxmlformats.org/officeDocument/2006/relationships/image" Target="../media/image12.emf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4">
            <a:extLst>
              <a:ext uri="{FF2B5EF4-FFF2-40B4-BE49-F238E27FC236}">
                <a16:creationId xmlns:a16="http://schemas.microsoft.com/office/drawing/2014/main" id="{1D7BF903-E6F8-4C5D-84EC-8C9BF12F5F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072362"/>
            <a:ext cx="10730204" cy="4415460"/>
          </a:xfrm>
          <a:prstGeom prst="rect">
            <a:avLst/>
          </a:prstGeom>
        </p:spPr>
      </p:pic>
      <p:pic>
        <p:nvPicPr>
          <p:cNvPr id="33" name="图片 6">
            <a:extLst>
              <a:ext uri="{FF2B5EF4-FFF2-40B4-BE49-F238E27FC236}">
                <a16:creationId xmlns:a16="http://schemas.microsoft.com/office/drawing/2014/main" id="{5B0CAB89-445F-470E-840C-54C5DA35E9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3556" y="-108335"/>
            <a:ext cx="2008444" cy="2003016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id="{94FBAD47-784A-4C0F-979F-57263443B8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32" y="0"/>
            <a:ext cx="3196801" cy="3211693"/>
          </a:xfrm>
          <a:prstGeom prst="rect">
            <a:avLst/>
          </a:prstGeom>
        </p:spPr>
      </p:pic>
      <p:pic>
        <p:nvPicPr>
          <p:cNvPr id="35" name="图片 15">
            <a:extLst>
              <a:ext uri="{FF2B5EF4-FFF2-40B4-BE49-F238E27FC236}">
                <a16:creationId xmlns:a16="http://schemas.microsoft.com/office/drawing/2014/main" id="{A765284F-11EF-436D-9C9D-7896B801D4D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1"/>
          <a:stretch/>
        </p:blipFill>
        <p:spPr>
          <a:xfrm>
            <a:off x="2035193" y="4761371"/>
            <a:ext cx="885808" cy="640027"/>
          </a:xfrm>
          <a:prstGeom prst="rect">
            <a:avLst/>
          </a:prstGeom>
        </p:spPr>
      </p:pic>
      <p:pic>
        <p:nvPicPr>
          <p:cNvPr id="36" name="图片 17">
            <a:extLst>
              <a:ext uri="{FF2B5EF4-FFF2-40B4-BE49-F238E27FC236}">
                <a16:creationId xmlns:a16="http://schemas.microsoft.com/office/drawing/2014/main" id="{77D7C6D6-7AA4-4EF6-ABAF-743E23FC993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909" y="4333985"/>
            <a:ext cx="2290244" cy="1064313"/>
          </a:xfrm>
          <a:prstGeom prst="rect">
            <a:avLst/>
          </a:prstGeom>
        </p:spPr>
      </p:pic>
      <p:grpSp>
        <p:nvGrpSpPr>
          <p:cNvPr id="37" name="组合 3">
            <a:extLst>
              <a:ext uri="{FF2B5EF4-FFF2-40B4-BE49-F238E27FC236}">
                <a16:creationId xmlns:a16="http://schemas.microsoft.com/office/drawing/2014/main" id="{BC54C152-1D09-4988-AA2C-D57010631322}"/>
              </a:ext>
            </a:extLst>
          </p:cNvPr>
          <p:cNvGrpSpPr/>
          <p:nvPr/>
        </p:nvGrpSpPr>
        <p:grpSpPr>
          <a:xfrm>
            <a:off x="0" y="3698571"/>
            <a:ext cx="12198968" cy="3159429"/>
            <a:chOff x="0" y="3698571"/>
            <a:chExt cx="12198968" cy="3159429"/>
          </a:xfrm>
        </p:grpSpPr>
        <p:pic>
          <p:nvPicPr>
            <p:cNvPr id="38" name="图片 19">
              <a:extLst>
                <a:ext uri="{FF2B5EF4-FFF2-40B4-BE49-F238E27FC236}">
                  <a16:creationId xmlns:a16="http://schemas.microsoft.com/office/drawing/2014/main" id="{6587BE9E-773D-452D-81E2-07211AEE6C1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39" name="图片 20">
              <a:extLst>
                <a:ext uri="{FF2B5EF4-FFF2-40B4-BE49-F238E27FC236}">
                  <a16:creationId xmlns:a16="http://schemas.microsoft.com/office/drawing/2014/main" id="{7F37D3A7-2A2E-4FC7-8760-996DF282E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40" name="图片 21">
              <a:extLst>
                <a:ext uri="{FF2B5EF4-FFF2-40B4-BE49-F238E27FC236}">
                  <a16:creationId xmlns:a16="http://schemas.microsoft.com/office/drawing/2014/main" id="{AC575159-D9FC-41B4-AF27-E7BB990A4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41" name="图片 22">
              <a:extLst>
                <a:ext uri="{FF2B5EF4-FFF2-40B4-BE49-F238E27FC236}">
                  <a16:creationId xmlns:a16="http://schemas.microsoft.com/office/drawing/2014/main" id="{6B369BAD-0E1E-4C47-9783-7172BAEC475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42" name="图片 13">
              <a:extLst>
                <a:ext uri="{FF2B5EF4-FFF2-40B4-BE49-F238E27FC236}">
                  <a16:creationId xmlns:a16="http://schemas.microsoft.com/office/drawing/2014/main" id="{9DC54091-DCC2-4AD2-8134-50ACEEAD3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</p:spPr>
        </p:pic>
        <p:pic>
          <p:nvPicPr>
            <p:cNvPr id="43" name="图片 23">
              <a:extLst>
                <a:ext uri="{FF2B5EF4-FFF2-40B4-BE49-F238E27FC236}">
                  <a16:creationId xmlns:a16="http://schemas.microsoft.com/office/drawing/2014/main" id="{A3D72380-9D48-4756-AFB0-BB8489517F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sp>
        <p:nvSpPr>
          <p:cNvPr id="2" name="Rectangle 1"/>
          <p:cNvSpPr/>
          <p:nvPr/>
        </p:nvSpPr>
        <p:spPr>
          <a:xfrm>
            <a:off x="1235237" y="1689410"/>
            <a:ext cx="1034802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Chủ đề 5 : LÀM QUEN VỚI HÌNH </a:t>
            </a:r>
            <a:r>
              <a:rPr lang="en-US" sz="4000" b="1" cap="all" spc="0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PHẳNG</a:t>
            </a:r>
            <a:endParaRPr lang="en-US" sz="40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1462129" y="2699397"/>
            <a:ext cx="101824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Bài 25: ĐIỂM, ĐOẠN THẲNG, ĐƯỜNG THẲNG,</a:t>
            </a:r>
          </a:p>
          <a:p>
            <a:pPr algn="ctr"/>
            <a:r>
              <a:rPr lang="en-US" altLang="zh-CN" sz="3600" dirty="0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ĐƯỜNG CONG, BA ĐIỂM THẲNG HÀNG</a:t>
            </a:r>
            <a:endParaRPr lang="zh-CN" altLang="en-US" sz="3600" dirty="0">
              <a:solidFill>
                <a:srgbClr val="FF0000"/>
              </a:solidFill>
              <a:latin typeface="Arial" panose="020B0604020202020204" pitchFamily="34" charset="0"/>
              <a:ea typeface="思源黑体 CN Bold" panose="020B08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18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3062525" y="3952939"/>
            <a:ext cx="61589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TIẾT </a:t>
            </a:r>
            <a:r>
              <a:rPr lang="en-US" altLang="zh-CN" sz="480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2 – TRANG 100</a:t>
            </a:r>
            <a:endParaRPr lang="zh-CN" altLang="en-US" sz="48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ea typeface="思源黑体 CN Bold" panose="020B08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19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1555377" y="422931"/>
            <a:ext cx="10182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smtClean="0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TRƯỜNG TIỂU HỌC NGỌC LÂM</a:t>
            </a:r>
            <a:endParaRPr lang="zh-CN" altLang="en-US" sz="3600" dirty="0">
              <a:solidFill>
                <a:srgbClr val="FF0000"/>
              </a:solidFill>
              <a:latin typeface="Arial" panose="020B0604020202020204" pitchFamily="34" charset="0"/>
              <a:ea typeface="思源黑体 CN Bold" panose="020B0800000000000000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284501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/>
      <p:bldP spid="18" grpId="0"/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五角星 32"/>
          <p:cNvSpPr/>
          <p:nvPr/>
        </p:nvSpPr>
        <p:spPr>
          <a:xfrm rot="2121297">
            <a:off x="11780047" y="978714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五角星 36"/>
          <p:cNvSpPr/>
          <p:nvPr/>
        </p:nvSpPr>
        <p:spPr>
          <a:xfrm rot="2755789">
            <a:off x="9975604" y="116091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五角星 35"/>
          <p:cNvSpPr/>
          <p:nvPr/>
        </p:nvSpPr>
        <p:spPr>
          <a:xfrm rot="19384917">
            <a:off x="10695818" y="37778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五角星 34"/>
          <p:cNvSpPr/>
          <p:nvPr/>
        </p:nvSpPr>
        <p:spPr>
          <a:xfrm rot="337835">
            <a:off x="11567479" y="-56956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五角星 36"/>
          <p:cNvSpPr/>
          <p:nvPr/>
        </p:nvSpPr>
        <p:spPr>
          <a:xfrm rot="20248740">
            <a:off x="11665226" y="1623417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-19050" y="5753100"/>
            <a:ext cx="12211050" cy="1104900"/>
          </a:xfrm>
          <a:prstGeom prst="rect">
            <a:avLst/>
          </a:prstGeom>
        </p:spPr>
      </p:pic>
      <p:pic>
        <p:nvPicPr>
          <p:cNvPr id="32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725" y="4548923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48016" y="4778663"/>
            <a:ext cx="1504954" cy="2079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2434898" y="339188"/>
            <a:ext cx="75986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YÊU CẦU CẦN ĐẠT</a:t>
            </a:r>
            <a:endParaRPr lang="zh-CN" altLang="en-US" sz="5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" panose="020B0604020202020204" pitchFamily="34" charset="0"/>
              <a:ea typeface="思源黑体 CN Bold" panose="020B0800000000000000" pitchFamily="34" charset="-122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C28F713-904E-4259-9070-57BE1EFD4B24}"/>
              </a:ext>
            </a:extLst>
          </p:cNvPr>
          <p:cNvGrpSpPr/>
          <p:nvPr/>
        </p:nvGrpSpPr>
        <p:grpSpPr>
          <a:xfrm>
            <a:off x="1090747" y="1239652"/>
            <a:ext cx="10611621" cy="954107"/>
            <a:chOff x="849246" y="883880"/>
            <a:chExt cx="9944031" cy="954107"/>
          </a:xfrm>
        </p:grpSpPr>
        <p:grpSp>
          <p:nvGrpSpPr>
            <p:cNvPr id="6" name="Group 5"/>
            <p:cNvGrpSpPr/>
            <p:nvPr/>
          </p:nvGrpSpPr>
          <p:grpSpPr>
            <a:xfrm>
              <a:off x="849246" y="888444"/>
              <a:ext cx="1085297" cy="714672"/>
              <a:chOff x="2607797" y="1975436"/>
              <a:chExt cx="1772914" cy="1393004"/>
            </a:xfrm>
          </p:grpSpPr>
          <p:pic>
            <p:nvPicPr>
              <p:cNvPr id="15" name="图片 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07797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6" name="图片 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18" name="图片 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4B26D2C-1BC9-4238-BC4C-795267AEDD6F}"/>
                </a:ext>
              </a:extLst>
            </p:cNvPr>
            <p:cNvSpPr txBox="1"/>
            <p:nvPr/>
          </p:nvSpPr>
          <p:spPr>
            <a:xfrm>
              <a:off x="1888197" y="883880"/>
              <a:ext cx="890508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Nhận biết đường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thẳng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đường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cong</a:t>
              </a:r>
              <a:r>
                <a:rPr lang="en-US" sz="28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b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thẳng</a:t>
              </a:r>
              <a:r>
                <a:rPr lang="en-US" sz="28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hàng. 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C1EF139-4416-44FF-AC02-49D6B4DBE8EA}"/>
              </a:ext>
            </a:extLst>
          </p:cNvPr>
          <p:cNvGrpSpPr/>
          <p:nvPr/>
        </p:nvGrpSpPr>
        <p:grpSpPr>
          <a:xfrm>
            <a:off x="1708967" y="2420174"/>
            <a:ext cx="10174566" cy="1004584"/>
            <a:chOff x="752655" y="2065203"/>
            <a:chExt cx="10174566" cy="1004584"/>
          </a:xfrm>
        </p:grpSpPr>
        <p:grpSp>
          <p:nvGrpSpPr>
            <p:cNvPr id="22" name="Group 21"/>
            <p:cNvGrpSpPr/>
            <p:nvPr/>
          </p:nvGrpSpPr>
          <p:grpSpPr>
            <a:xfrm>
              <a:off x="752655" y="2065203"/>
              <a:ext cx="1085297" cy="714672"/>
              <a:chOff x="5056546" y="1975436"/>
              <a:chExt cx="1772914" cy="1393004"/>
            </a:xfrm>
          </p:grpSpPr>
          <p:pic>
            <p:nvPicPr>
              <p:cNvPr id="14" name="图片 11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6546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7" name="图片 3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9550" y="2383789"/>
                <a:ext cx="455161" cy="736288"/>
              </a:xfrm>
              <a:prstGeom prst="rect">
                <a:avLst/>
              </a:prstGeom>
            </p:spPr>
          </p:pic>
          <p:pic>
            <p:nvPicPr>
              <p:cNvPr id="20" name="图片 5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2409" y="2576026"/>
                <a:ext cx="469353" cy="792414"/>
              </a:xfrm>
              <a:prstGeom prst="rect">
                <a:avLst/>
              </a:prstGeom>
            </p:spPr>
          </p:pic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4F928FB-968A-4666-9173-178A617D7C9E}"/>
                </a:ext>
              </a:extLst>
            </p:cNvPr>
            <p:cNvSpPr txBox="1"/>
            <p:nvPr/>
          </p:nvSpPr>
          <p:spPr>
            <a:xfrm>
              <a:off x="2022141" y="2115680"/>
              <a:ext cx="890508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  <a:r>
                <a:rPr lang="en-US" sz="28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tên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đường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thẳng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đường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b="1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8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thẳng</a:t>
              </a:r>
              <a:r>
                <a:rPr lang="en-US" sz="28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hàng.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4926BE0-6FEB-4035-95CC-8282BD1C87A0}"/>
              </a:ext>
            </a:extLst>
          </p:cNvPr>
          <p:cNvGrpSpPr/>
          <p:nvPr/>
        </p:nvGrpSpPr>
        <p:grpSpPr>
          <a:xfrm>
            <a:off x="2362849" y="3806378"/>
            <a:ext cx="9829151" cy="954107"/>
            <a:chOff x="778314" y="3307702"/>
            <a:chExt cx="9829151" cy="954107"/>
          </a:xfrm>
        </p:grpSpPr>
        <p:grpSp>
          <p:nvGrpSpPr>
            <p:cNvPr id="23" name="Group 22"/>
            <p:cNvGrpSpPr/>
            <p:nvPr/>
          </p:nvGrpSpPr>
          <p:grpSpPr>
            <a:xfrm>
              <a:off x="778314" y="3315253"/>
              <a:ext cx="1085297" cy="714672"/>
              <a:chOff x="8317164" y="2100522"/>
              <a:chExt cx="1772914" cy="1393004"/>
            </a:xfrm>
          </p:grpSpPr>
          <p:pic>
            <p:nvPicPr>
              <p:cNvPr id="13" name="图片 12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17164" y="2100522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9" name="图片 10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39363" y="2383789"/>
                <a:ext cx="560164" cy="826471"/>
              </a:xfrm>
              <a:prstGeom prst="rect">
                <a:avLst/>
              </a:prstGeom>
            </p:spPr>
          </p:pic>
          <p:pic>
            <p:nvPicPr>
              <p:cNvPr id="21" name="图片 13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02645" y="2582875"/>
                <a:ext cx="560786" cy="865560"/>
              </a:xfrm>
              <a:prstGeom prst="rect">
                <a:avLst/>
              </a:prstGeom>
            </p:spPr>
          </p:pic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EB37731-1288-4647-AC02-0AF79C340C8B}"/>
                </a:ext>
              </a:extLst>
            </p:cNvPr>
            <p:cNvSpPr txBox="1"/>
            <p:nvPr/>
          </p:nvSpPr>
          <p:spPr>
            <a:xfrm>
              <a:off x="2045524" y="3307702"/>
              <a:ext cx="856194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Nhận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dạng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đường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thẳng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đường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cong</a:t>
              </a:r>
              <a:r>
                <a:rPr lang="en-US" sz="28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b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thẳng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28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tế.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1688496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animClr clrSpc="rgb" dir="cw">
                                      <p:cBhvr>
                                        <p:cTn id="15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16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23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24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31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32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47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48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bldLvl="0" animBg="1"/>
      <p:bldP spid="27" grpId="0" bldLvl="0" animBg="1"/>
      <p:bldP spid="27" grpId="1" bldLvl="0" animBg="1"/>
      <p:bldP spid="28" grpId="0" bldLvl="0" animBg="1"/>
      <p:bldP spid="28" grpId="1" bldLvl="0" animBg="1"/>
      <p:bldP spid="29" grpId="0" bldLvl="0" animBg="1"/>
      <p:bldP spid="29" grpId="1" bldLvl="0" animBg="1"/>
      <p:bldP spid="30" grpId="0" bldLvl="0" animBg="1"/>
      <p:bldP spid="30" grpId="1" bldLvl="0" animBg="1"/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4">
            <a:extLst>
              <a:ext uri="{FF2B5EF4-FFF2-40B4-BE49-F238E27FC236}">
                <a16:creationId xmlns:a16="http://schemas.microsoft.com/office/drawing/2014/main" id="{1D7BF903-E6F8-4C5D-84EC-8C9BF12F5F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072362"/>
            <a:ext cx="8077200" cy="4415460"/>
          </a:xfrm>
          <a:prstGeom prst="rect">
            <a:avLst/>
          </a:prstGeom>
        </p:spPr>
      </p:pic>
      <p:pic>
        <p:nvPicPr>
          <p:cNvPr id="33" name="图片 6">
            <a:extLst>
              <a:ext uri="{FF2B5EF4-FFF2-40B4-BE49-F238E27FC236}">
                <a16:creationId xmlns:a16="http://schemas.microsoft.com/office/drawing/2014/main" id="{5B0CAB89-445F-470E-840C-54C5DA35E9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844" y="368670"/>
            <a:ext cx="2008444" cy="2003016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id="{94FBAD47-784A-4C0F-979F-57263443B8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32" y="0"/>
            <a:ext cx="3771793" cy="3789363"/>
          </a:xfrm>
          <a:prstGeom prst="rect">
            <a:avLst/>
          </a:prstGeom>
        </p:spPr>
      </p:pic>
      <p:pic>
        <p:nvPicPr>
          <p:cNvPr id="35" name="图片 15">
            <a:extLst>
              <a:ext uri="{FF2B5EF4-FFF2-40B4-BE49-F238E27FC236}">
                <a16:creationId xmlns:a16="http://schemas.microsoft.com/office/drawing/2014/main" id="{A765284F-11EF-436D-9C9D-7896B801D4D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1"/>
          <a:stretch/>
        </p:blipFill>
        <p:spPr>
          <a:xfrm>
            <a:off x="2035193" y="4761371"/>
            <a:ext cx="885808" cy="640027"/>
          </a:xfrm>
          <a:prstGeom prst="rect">
            <a:avLst/>
          </a:prstGeom>
        </p:spPr>
      </p:pic>
      <p:pic>
        <p:nvPicPr>
          <p:cNvPr id="36" name="图片 17">
            <a:extLst>
              <a:ext uri="{FF2B5EF4-FFF2-40B4-BE49-F238E27FC236}">
                <a16:creationId xmlns:a16="http://schemas.microsoft.com/office/drawing/2014/main" id="{77D7C6D6-7AA4-4EF6-ABAF-743E23FC993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909" y="4333985"/>
            <a:ext cx="2290244" cy="1064313"/>
          </a:xfrm>
          <a:prstGeom prst="rect">
            <a:avLst/>
          </a:prstGeom>
        </p:spPr>
      </p:pic>
      <p:grpSp>
        <p:nvGrpSpPr>
          <p:cNvPr id="37" name="组合 3">
            <a:extLst>
              <a:ext uri="{FF2B5EF4-FFF2-40B4-BE49-F238E27FC236}">
                <a16:creationId xmlns:a16="http://schemas.microsoft.com/office/drawing/2014/main" id="{BC54C152-1D09-4988-AA2C-D57010631322}"/>
              </a:ext>
            </a:extLst>
          </p:cNvPr>
          <p:cNvGrpSpPr/>
          <p:nvPr/>
        </p:nvGrpSpPr>
        <p:grpSpPr>
          <a:xfrm>
            <a:off x="0" y="3698571"/>
            <a:ext cx="12198968" cy="3159429"/>
            <a:chOff x="0" y="3698571"/>
            <a:chExt cx="12198968" cy="3159429"/>
          </a:xfrm>
        </p:grpSpPr>
        <p:pic>
          <p:nvPicPr>
            <p:cNvPr id="38" name="图片 19">
              <a:extLst>
                <a:ext uri="{FF2B5EF4-FFF2-40B4-BE49-F238E27FC236}">
                  <a16:creationId xmlns:a16="http://schemas.microsoft.com/office/drawing/2014/main" id="{6587BE9E-773D-452D-81E2-07211AEE6C1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39" name="图片 20">
              <a:extLst>
                <a:ext uri="{FF2B5EF4-FFF2-40B4-BE49-F238E27FC236}">
                  <a16:creationId xmlns:a16="http://schemas.microsoft.com/office/drawing/2014/main" id="{7F37D3A7-2A2E-4FC7-8760-996DF282E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40" name="图片 21">
              <a:extLst>
                <a:ext uri="{FF2B5EF4-FFF2-40B4-BE49-F238E27FC236}">
                  <a16:creationId xmlns:a16="http://schemas.microsoft.com/office/drawing/2014/main" id="{AC575159-D9FC-41B4-AF27-E7BB990A4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41" name="图片 22">
              <a:extLst>
                <a:ext uri="{FF2B5EF4-FFF2-40B4-BE49-F238E27FC236}">
                  <a16:creationId xmlns:a16="http://schemas.microsoft.com/office/drawing/2014/main" id="{6B369BAD-0E1E-4C47-9783-7172BAEC475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42" name="图片 13">
              <a:extLst>
                <a:ext uri="{FF2B5EF4-FFF2-40B4-BE49-F238E27FC236}">
                  <a16:creationId xmlns:a16="http://schemas.microsoft.com/office/drawing/2014/main" id="{9DC54091-DCC2-4AD2-8134-50ACEEAD3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</p:spPr>
        </p:pic>
        <p:pic>
          <p:nvPicPr>
            <p:cNvPr id="43" name="图片 23">
              <a:extLst>
                <a:ext uri="{FF2B5EF4-FFF2-40B4-BE49-F238E27FC236}">
                  <a16:creationId xmlns:a16="http://schemas.microsoft.com/office/drawing/2014/main" id="{A3D72380-9D48-4756-AFB0-BB8489517F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pic>
        <p:nvPicPr>
          <p:cNvPr id="44" name="Rita Calypso - Paper Mache">
            <a:hlinkClick r:id="" action="ppaction://media"/>
            <a:extLst>
              <a:ext uri="{FF2B5EF4-FFF2-40B4-BE49-F238E27FC236}">
                <a16:creationId xmlns:a16="http://schemas.microsoft.com/office/drawing/2014/main" id="{F1C8417D-AB61-406B-B21F-44D866442E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266145" y="-497689"/>
            <a:ext cx="609600" cy="6096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05C553B-76D6-40C2-9444-290FF0CAAE6A}"/>
              </a:ext>
            </a:extLst>
          </p:cNvPr>
          <p:cNvSpPr txBox="1"/>
          <p:nvPr/>
        </p:nvSpPr>
        <p:spPr>
          <a:xfrm>
            <a:off x="2279189" y="2495262"/>
            <a:ext cx="7633146" cy="1651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Tạm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hẹn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17" name="Hình ảnh 16" descr="Ảnh có chứa tối&#10;&#10;Mô tả được tạo tự động">
            <a:extLst>
              <a:ext uri="{FF2B5EF4-FFF2-40B4-BE49-F238E27FC236}">
                <a16:creationId xmlns:a16="http://schemas.microsoft.com/office/drawing/2014/main" id="{3CF0374B-5501-43C2-B952-3B1389C76EDF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91"/>
          <a:stretch/>
        </p:blipFill>
        <p:spPr>
          <a:xfrm rot="20814663">
            <a:off x="-279600" y="380860"/>
            <a:ext cx="3872205" cy="345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02697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136136" y="2010994"/>
            <a:ext cx="105385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82"/>
            <a:r>
              <a:rPr lang="en-US" sz="4000" b="1" smtClean="0">
                <a:solidFill>
                  <a:srgbClr val="FFFF00"/>
                </a:solidFill>
                <a:latin typeface="HP001 4 hàng" panose="020B0603050302020204" pitchFamily="34" charset="0"/>
              </a:rPr>
              <a:t>Tiết 2: </a:t>
            </a:r>
            <a:r>
              <a:rPr lang="en-US" sz="4000" b="1" dirty="0">
                <a:solidFill>
                  <a:srgbClr val="FFFF00"/>
                </a:solidFill>
                <a:latin typeface="HP001 4 hàng" panose="020B0603050302020204" pitchFamily="34" charset="0"/>
              </a:rPr>
              <a:t>Đường thẳng, đường </a:t>
            </a:r>
            <a:r>
              <a:rPr lang="en-US" sz="4000" b="1">
                <a:solidFill>
                  <a:srgbClr val="FFFF00"/>
                </a:solidFill>
                <a:latin typeface="HP001 4 hàng" panose="020B0603050302020204" pitchFamily="34" charset="0"/>
              </a:rPr>
              <a:t>cong</a:t>
            </a:r>
            <a:r>
              <a:rPr lang="en-US" sz="4000" b="1" smtClean="0">
                <a:solidFill>
                  <a:srgbClr val="FFFF00"/>
                </a:solidFill>
                <a:latin typeface="HP001 4 hàng" panose="020B0603050302020204" pitchFamily="34" charset="0"/>
              </a:rPr>
              <a:t>, ba điểm </a:t>
            </a:r>
            <a:endParaRPr lang="en-US" sz="4000" b="1" dirty="0">
              <a:solidFill>
                <a:srgbClr val="FFFF00"/>
              </a:solidFill>
              <a:latin typeface="HP001 4 hàng" panose="020B0603050302020204" pitchFamily="34" charset="0"/>
            </a:endParaRPr>
          </a:p>
        </p:txBody>
      </p:sp>
      <p:sp>
        <p:nvSpPr>
          <p:cNvPr id="5" name="Hộp Văn bản 14">
            <a:extLst>
              <a:ext uri="{FF2B5EF4-FFF2-40B4-BE49-F238E27FC236}">
                <a16:creationId xmlns:a16="http://schemas.microsoft.com/office/drawing/2014/main" id="{C0CE53A3-8605-4847-B080-F3AF17A7F188}"/>
              </a:ext>
            </a:extLst>
          </p:cNvPr>
          <p:cNvSpPr txBox="1"/>
          <p:nvPr/>
        </p:nvSpPr>
        <p:spPr>
          <a:xfrm>
            <a:off x="2341694" y="536192"/>
            <a:ext cx="64611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prstClr val="white"/>
                </a:solidFill>
                <a:latin typeface="HP001 4 hàng" panose="020B0603050302020204" pitchFamily="34" charset="0"/>
              </a:rPr>
              <a:t>           </a:t>
            </a:r>
            <a:r>
              <a:rPr lang="en-US" sz="40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T</a:t>
            </a:r>
            <a:r>
              <a:rPr lang="en-US" sz="4000" b="1" dirty="0" err="1">
                <a:solidFill>
                  <a:prstClr val="white"/>
                </a:solidFill>
                <a:latin typeface="HP001 4 hàng" panose="020B0603050302020204" pitchFamily="34" charset="-93"/>
              </a:rPr>
              <a:t>Ǩ</a:t>
            </a:r>
            <a:r>
              <a:rPr lang="en-US" sz="40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n</a:t>
            </a:r>
            <a:endParaRPr lang="en-US" sz="4000" b="1" dirty="0">
              <a:solidFill>
                <a:prstClr val="white"/>
              </a:solidFill>
              <a:latin typeface="HP001 4 hàng" panose="020B06030503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0730" y="2777910"/>
            <a:ext cx="113940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82"/>
            <a:r>
              <a:rPr lang="en-US" sz="4000" b="1" smtClean="0">
                <a:solidFill>
                  <a:srgbClr val="FFFF00"/>
                </a:solidFill>
                <a:latin typeface="HP001 4 hàng" panose="020B0603050302020204" pitchFamily="34" charset="0"/>
              </a:rPr>
              <a:t>thẳng hàng </a:t>
            </a:r>
            <a:r>
              <a:rPr lang="en-US" sz="4000" b="1" dirty="0">
                <a:solidFill>
                  <a:srgbClr val="FFFF00"/>
                </a:solidFill>
                <a:latin typeface="HP001 4 hàng" panose="020B0603050302020204" pitchFamily="34" charset="0"/>
              </a:rPr>
              <a:t>(</a:t>
            </a:r>
            <a:r>
              <a:rPr lang="en-US" sz="40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tr</a:t>
            </a:r>
            <a:r>
              <a:rPr lang="en-US" sz="40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100)</a:t>
            </a:r>
          </a:p>
        </p:txBody>
      </p:sp>
    </p:spTree>
    <p:extLst>
      <p:ext uri="{BB962C8B-B14F-4D97-AF65-F5344CB8AC3E}">
        <p14:creationId xmlns:p14="http://schemas.microsoft.com/office/powerpoint/2010/main" val="3320640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五角星 32"/>
          <p:cNvSpPr/>
          <p:nvPr/>
        </p:nvSpPr>
        <p:spPr>
          <a:xfrm rot="2121297">
            <a:off x="11780047" y="978714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五角星 36"/>
          <p:cNvSpPr/>
          <p:nvPr/>
        </p:nvSpPr>
        <p:spPr>
          <a:xfrm rot="2755789">
            <a:off x="9975604" y="116091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五角星 35"/>
          <p:cNvSpPr/>
          <p:nvPr/>
        </p:nvSpPr>
        <p:spPr>
          <a:xfrm rot="19384917">
            <a:off x="10695818" y="37778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五角星 34"/>
          <p:cNvSpPr/>
          <p:nvPr/>
        </p:nvSpPr>
        <p:spPr>
          <a:xfrm rot="337835">
            <a:off x="11567479" y="-56956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五角星 36"/>
          <p:cNvSpPr/>
          <p:nvPr/>
        </p:nvSpPr>
        <p:spPr>
          <a:xfrm rot="20248740">
            <a:off x="11665226" y="1623417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-19050" y="5753100"/>
            <a:ext cx="12211050" cy="1104900"/>
          </a:xfrm>
          <a:prstGeom prst="rect">
            <a:avLst/>
          </a:prstGeom>
        </p:spPr>
      </p:pic>
      <p:pic>
        <p:nvPicPr>
          <p:cNvPr id="32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725" y="4548923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48016" y="4778663"/>
            <a:ext cx="1504954" cy="2079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2434898" y="339188"/>
            <a:ext cx="75986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YÊU CẦU CẦN ĐẠT</a:t>
            </a:r>
            <a:endParaRPr lang="zh-CN" altLang="en-US" sz="5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" panose="020B0604020202020204" pitchFamily="34" charset="0"/>
              <a:ea typeface="思源黑体 CN Bold" panose="020B0800000000000000" pitchFamily="34" charset="-122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C28F713-904E-4259-9070-57BE1EFD4B24}"/>
              </a:ext>
            </a:extLst>
          </p:cNvPr>
          <p:cNvGrpSpPr/>
          <p:nvPr/>
        </p:nvGrpSpPr>
        <p:grpSpPr>
          <a:xfrm>
            <a:off x="1090747" y="1239652"/>
            <a:ext cx="10611621" cy="954107"/>
            <a:chOff x="849246" y="883880"/>
            <a:chExt cx="9944031" cy="954107"/>
          </a:xfrm>
        </p:grpSpPr>
        <p:grpSp>
          <p:nvGrpSpPr>
            <p:cNvPr id="6" name="Group 5"/>
            <p:cNvGrpSpPr/>
            <p:nvPr/>
          </p:nvGrpSpPr>
          <p:grpSpPr>
            <a:xfrm>
              <a:off x="849246" y="888444"/>
              <a:ext cx="1085297" cy="714672"/>
              <a:chOff x="2607797" y="1975436"/>
              <a:chExt cx="1772914" cy="1393004"/>
            </a:xfrm>
          </p:grpSpPr>
          <p:pic>
            <p:nvPicPr>
              <p:cNvPr id="15" name="图片 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07797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6" name="图片 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18" name="图片 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4B26D2C-1BC9-4238-BC4C-795267AEDD6F}"/>
                </a:ext>
              </a:extLst>
            </p:cNvPr>
            <p:cNvSpPr txBox="1"/>
            <p:nvPr/>
          </p:nvSpPr>
          <p:spPr>
            <a:xfrm>
              <a:off x="1888197" y="883880"/>
              <a:ext cx="890508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Nhận biết đường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thẳng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đường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cong</a:t>
              </a:r>
              <a:r>
                <a:rPr lang="en-US" sz="28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b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thẳng</a:t>
              </a:r>
              <a:r>
                <a:rPr lang="en-US" sz="28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hàng. 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C1EF139-4416-44FF-AC02-49D6B4DBE8EA}"/>
              </a:ext>
            </a:extLst>
          </p:cNvPr>
          <p:cNvGrpSpPr/>
          <p:nvPr/>
        </p:nvGrpSpPr>
        <p:grpSpPr>
          <a:xfrm>
            <a:off x="1708967" y="2420174"/>
            <a:ext cx="10174566" cy="1004584"/>
            <a:chOff x="752655" y="2065203"/>
            <a:chExt cx="10174566" cy="1004584"/>
          </a:xfrm>
        </p:grpSpPr>
        <p:grpSp>
          <p:nvGrpSpPr>
            <p:cNvPr id="22" name="Group 21"/>
            <p:cNvGrpSpPr/>
            <p:nvPr/>
          </p:nvGrpSpPr>
          <p:grpSpPr>
            <a:xfrm>
              <a:off x="752655" y="2065203"/>
              <a:ext cx="1085297" cy="714672"/>
              <a:chOff x="5056546" y="1975436"/>
              <a:chExt cx="1772914" cy="1393004"/>
            </a:xfrm>
          </p:grpSpPr>
          <p:pic>
            <p:nvPicPr>
              <p:cNvPr id="14" name="图片 11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6546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7" name="图片 3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9550" y="2383789"/>
                <a:ext cx="455161" cy="736288"/>
              </a:xfrm>
              <a:prstGeom prst="rect">
                <a:avLst/>
              </a:prstGeom>
            </p:spPr>
          </p:pic>
          <p:pic>
            <p:nvPicPr>
              <p:cNvPr id="20" name="图片 5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2409" y="2576026"/>
                <a:ext cx="469353" cy="792414"/>
              </a:xfrm>
              <a:prstGeom prst="rect">
                <a:avLst/>
              </a:prstGeom>
            </p:spPr>
          </p:pic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4F928FB-968A-4666-9173-178A617D7C9E}"/>
                </a:ext>
              </a:extLst>
            </p:cNvPr>
            <p:cNvSpPr txBox="1"/>
            <p:nvPr/>
          </p:nvSpPr>
          <p:spPr>
            <a:xfrm>
              <a:off x="2022141" y="2115680"/>
              <a:ext cx="890508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  <a:r>
                <a:rPr lang="en-US" sz="28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tên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đường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thẳng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đường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b="1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8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thẳng</a:t>
              </a:r>
              <a:r>
                <a:rPr lang="en-US" sz="28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hàng.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4926BE0-6FEB-4035-95CC-8282BD1C87A0}"/>
              </a:ext>
            </a:extLst>
          </p:cNvPr>
          <p:cNvGrpSpPr/>
          <p:nvPr/>
        </p:nvGrpSpPr>
        <p:grpSpPr>
          <a:xfrm>
            <a:off x="2362849" y="3806378"/>
            <a:ext cx="9829151" cy="954107"/>
            <a:chOff x="778314" y="3307702"/>
            <a:chExt cx="9829151" cy="954107"/>
          </a:xfrm>
        </p:grpSpPr>
        <p:grpSp>
          <p:nvGrpSpPr>
            <p:cNvPr id="23" name="Group 22"/>
            <p:cNvGrpSpPr/>
            <p:nvPr/>
          </p:nvGrpSpPr>
          <p:grpSpPr>
            <a:xfrm>
              <a:off x="778314" y="3315253"/>
              <a:ext cx="1085297" cy="714672"/>
              <a:chOff x="8317164" y="2100522"/>
              <a:chExt cx="1772914" cy="1393004"/>
            </a:xfrm>
          </p:grpSpPr>
          <p:pic>
            <p:nvPicPr>
              <p:cNvPr id="13" name="图片 12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17164" y="2100522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9" name="图片 10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39363" y="2383789"/>
                <a:ext cx="560164" cy="826471"/>
              </a:xfrm>
              <a:prstGeom prst="rect">
                <a:avLst/>
              </a:prstGeom>
            </p:spPr>
          </p:pic>
          <p:pic>
            <p:nvPicPr>
              <p:cNvPr id="21" name="图片 13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02645" y="2582875"/>
                <a:ext cx="560786" cy="865560"/>
              </a:xfrm>
              <a:prstGeom prst="rect">
                <a:avLst/>
              </a:prstGeom>
            </p:spPr>
          </p:pic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EB37731-1288-4647-AC02-0AF79C340C8B}"/>
                </a:ext>
              </a:extLst>
            </p:cNvPr>
            <p:cNvSpPr txBox="1"/>
            <p:nvPr/>
          </p:nvSpPr>
          <p:spPr>
            <a:xfrm>
              <a:off x="2045524" y="3307702"/>
              <a:ext cx="856194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Nhận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dạng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đường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thẳng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đường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cong</a:t>
              </a:r>
              <a:r>
                <a:rPr lang="en-US" sz="28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b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thẳng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28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tế.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1241041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animClr clrSpc="rgb" dir="cw">
                                      <p:cBhvr>
                                        <p:cTn id="15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16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23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24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31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32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47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48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bldLvl="0" animBg="1"/>
      <p:bldP spid="27" grpId="0" bldLvl="0" animBg="1"/>
      <p:bldP spid="27" grpId="1" bldLvl="0" animBg="1"/>
      <p:bldP spid="28" grpId="0" bldLvl="0" animBg="1"/>
      <p:bldP spid="28" grpId="1" bldLvl="0" animBg="1"/>
      <p:bldP spid="29" grpId="0" bldLvl="0" animBg="1"/>
      <p:bldP spid="29" grpId="1" bldLvl="0" animBg="1"/>
      <p:bldP spid="30" grpId="0" bldLvl="0" animBg="1"/>
      <p:bldP spid="30" grpId="1" bldLvl="0" animBg="1"/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6853" y="343235"/>
            <a:ext cx="2451194" cy="990600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99" t="31458" r="18001" b="8266"/>
          <a:stretch/>
        </p:blipFill>
        <p:spPr bwMode="auto">
          <a:xfrm>
            <a:off x="1432824" y="1179455"/>
            <a:ext cx="10442501" cy="5357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7603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7570" y="129904"/>
            <a:ext cx="2451194" cy="990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228" y="930424"/>
            <a:ext cx="10841139" cy="557543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39961" y="3018264"/>
            <a:ext cx="29484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white"/>
                </a:solidFill>
              </a:rPr>
              <a:t>Đoạn thẳng AB</a:t>
            </a:r>
            <a:endParaRPr lang="vi-VN" sz="2800" dirty="0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32144" y="1441411"/>
            <a:ext cx="24221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Đường thẳng, </a:t>
            </a:r>
            <a:endParaRPr lang="vi-VN" sz="2800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69882" y="2140049"/>
            <a:ext cx="3401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prstClr val="white"/>
                </a:solidFill>
              </a:rPr>
              <a:t>.</a:t>
            </a:r>
            <a:endParaRPr lang="vi-VN" sz="4800" dirty="0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43433" y="2092831"/>
            <a:ext cx="3930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prstClr val="white"/>
                </a:solidFill>
              </a:rPr>
              <a:t>A</a:t>
            </a:r>
            <a:endParaRPr lang="vi-VN" sz="2800" dirty="0">
              <a:solidFill>
                <a:prstClr val="white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11482" y="2140049"/>
            <a:ext cx="3401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prstClr val="white"/>
                </a:solidFill>
              </a:rPr>
              <a:t>.</a:t>
            </a:r>
            <a:endParaRPr lang="vi-VN" sz="4800" dirty="0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493849" y="2048480"/>
            <a:ext cx="3802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prstClr val="white"/>
                </a:solidFill>
              </a:rPr>
              <a:t>B</a:t>
            </a:r>
            <a:endParaRPr lang="vi-VN" sz="2800" dirty="0">
              <a:solidFill>
                <a:prstClr val="white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3039961" y="2714069"/>
            <a:ext cx="26416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6363781" y="4779227"/>
            <a:ext cx="3690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>
                <a:solidFill>
                  <a:prstClr val="white"/>
                </a:solidFill>
              </a:rPr>
              <a:t>a</a:t>
            </a:r>
            <a:endParaRPr lang="vi-VN" sz="2800" i="1" dirty="0">
              <a:solidFill>
                <a:prstClr val="white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511482" y="5229078"/>
            <a:ext cx="25359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white"/>
                </a:solidFill>
              </a:rPr>
              <a:t>Đường cong a</a:t>
            </a:r>
            <a:endParaRPr lang="vi-VN" sz="2800" dirty="0">
              <a:solidFill>
                <a:prstClr val="white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039960" y="3014148"/>
            <a:ext cx="29484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white"/>
                </a:solidFill>
              </a:rPr>
              <a:t>Đường thẳng AB</a:t>
            </a:r>
            <a:endParaRPr lang="vi-VN" sz="2800" dirty="0">
              <a:solidFill>
                <a:prstClr val="white"/>
              </a:solidFill>
            </a:endParaRPr>
          </a:p>
        </p:txBody>
      </p:sp>
      <p:cxnSp>
        <p:nvCxnSpPr>
          <p:cNvPr id="38" name="Straight Connector 37"/>
          <p:cNvCxnSpPr/>
          <p:nvPr/>
        </p:nvCxnSpPr>
        <p:spPr>
          <a:xfrm>
            <a:off x="2478859" y="2708708"/>
            <a:ext cx="3867567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4969363" y="1441411"/>
            <a:ext cx="24221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đường cong,</a:t>
            </a:r>
            <a:endParaRPr lang="vi-VN" sz="2800" dirty="0">
              <a:solidFill>
                <a:srgbClr val="FFFF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399075" y="2195200"/>
            <a:ext cx="3401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prstClr val="white"/>
                </a:solidFill>
              </a:rPr>
              <a:t>.</a:t>
            </a:r>
            <a:endParaRPr lang="vi-VN" sz="4800" dirty="0">
              <a:solidFill>
                <a:prstClr val="white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372626" y="2147982"/>
            <a:ext cx="4924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prstClr val="white"/>
                </a:solidFill>
              </a:rPr>
              <a:t>M</a:t>
            </a:r>
            <a:endParaRPr lang="vi-VN" sz="2800" dirty="0">
              <a:solidFill>
                <a:prstClr val="white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8674883" y="2195200"/>
            <a:ext cx="3401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prstClr val="white"/>
                </a:solidFill>
              </a:rPr>
              <a:t>.</a:t>
            </a:r>
            <a:endParaRPr lang="vi-VN" sz="4800" dirty="0">
              <a:solidFill>
                <a:prstClr val="white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8648434" y="2147982"/>
            <a:ext cx="3706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prstClr val="white"/>
                </a:solidFill>
              </a:rPr>
              <a:t>P</a:t>
            </a:r>
            <a:endParaRPr lang="vi-VN" sz="2800" dirty="0">
              <a:solidFill>
                <a:prstClr val="white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9354148" y="2195200"/>
            <a:ext cx="3401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prstClr val="white"/>
                </a:solidFill>
              </a:rPr>
              <a:t>.</a:t>
            </a:r>
            <a:endParaRPr lang="vi-VN" sz="4800" dirty="0">
              <a:solidFill>
                <a:prstClr val="white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9327699" y="2147982"/>
            <a:ext cx="4171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prstClr val="white"/>
                </a:solidFill>
              </a:rPr>
              <a:t>N</a:t>
            </a:r>
            <a:endParaRPr lang="vi-VN" sz="2800" dirty="0">
              <a:solidFill>
                <a:prstClr val="white"/>
              </a:solidFill>
            </a:endParaRPr>
          </a:p>
        </p:txBody>
      </p:sp>
      <p:cxnSp>
        <p:nvCxnSpPr>
          <p:cNvPr id="46" name="Straight Connector 45"/>
          <p:cNvCxnSpPr/>
          <p:nvPr/>
        </p:nvCxnSpPr>
        <p:spPr>
          <a:xfrm>
            <a:off x="7237403" y="2789755"/>
            <a:ext cx="2822062" cy="373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6693049" y="2990292"/>
            <a:ext cx="47785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white"/>
                </a:solidFill>
              </a:rPr>
              <a:t>Ba điểm M, P, N thẳng hàng</a:t>
            </a:r>
            <a:endParaRPr lang="vi-VN" sz="2800" dirty="0">
              <a:solidFill>
                <a:prstClr val="white"/>
              </a:solidFill>
            </a:endParaRPr>
          </a:p>
        </p:txBody>
      </p:sp>
      <p:sp>
        <p:nvSpPr>
          <p:cNvPr id="65" name="Freeform 64"/>
          <p:cNvSpPr/>
          <p:nvPr/>
        </p:nvSpPr>
        <p:spPr>
          <a:xfrm flipH="1">
            <a:off x="10059464" y="4415246"/>
            <a:ext cx="45719" cy="115220"/>
          </a:xfrm>
          <a:custGeom>
            <a:avLst/>
            <a:gdLst>
              <a:gd name="connsiteX0" fmla="*/ 0 w 91440"/>
              <a:gd name="connsiteY0" fmla="*/ 0 h 39188"/>
              <a:gd name="connsiteX1" fmla="*/ 91440 w 91440"/>
              <a:gd name="connsiteY1" fmla="*/ 39188 h 39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1440" h="39188">
                <a:moveTo>
                  <a:pt x="0" y="0"/>
                </a:moveTo>
                <a:cubicBezTo>
                  <a:pt x="74354" y="29741"/>
                  <a:pt x="44341" y="15639"/>
                  <a:pt x="91440" y="39188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6" name="TextBox 65"/>
          <p:cNvSpPr txBox="1"/>
          <p:nvPr/>
        </p:nvSpPr>
        <p:spPr>
          <a:xfrm>
            <a:off x="6996662" y="1441411"/>
            <a:ext cx="3238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ba điểm thẳng hàng</a:t>
            </a:r>
            <a:endParaRPr lang="vi-VN" sz="2800" dirty="0">
              <a:solidFill>
                <a:srgbClr val="FFFF00"/>
              </a:solidFill>
            </a:endParaRPr>
          </a:p>
        </p:txBody>
      </p:sp>
      <p:sp>
        <p:nvSpPr>
          <p:cNvPr id="2" name="Arc 1"/>
          <p:cNvSpPr/>
          <p:nvPr/>
        </p:nvSpPr>
        <p:spPr>
          <a:xfrm rot="8066470">
            <a:off x="4282827" y="-416639"/>
            <a:ext cx="5040000" cy="5040000"/>
          </a:xfrm>
          <a:prstGeom prst="arc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8" name="Picture 16">
            <a:extLst>
              <a:ext uri="{FF2B5EF4-FFF2-40B4-BE49-F238E27FC236}">
                <a16:creationId xmlns:a16="http://schemas.microsoft.com/office/drawing/2014/main" id="{3707D225-2507-4115-80CB-3B6498D9C0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569" y="2731816"/>
            <a:ext cx="5972175" cy="752475"/>
          </a:xfrm>
          <a:prstGeom prst="rect">
            <a:avLst/>
          </a:prstGeom>
        </p:spPr>
      </p:pic>
      <p:pic>
        <p:nvPicPr>
          <p:cNvPr id="31" name="Hình ảnh 30" descr="Ảnh có chứa tối&#10;&#10;Mô tả được tạo tự động">
            <a:extLst>
              <a:ext uri="{FF2B5EF4-FFF2-40B4-BE49-F238E27FC236}">
                <a16:creationId xmlns:a16="http://schemas.microsoft.com/office/drawing/2014/main" id="{961AA3E3-5819-41BC-854A-A27428C254A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91"/>
          <a:stretch/>
        </p:blipFill>
        <p:spPr>
          <a:xfrm rot="20814663">
            <a:off x="1099559" y="2358178"/>
            <a:ext cx="3872205" cy="3457215"/>
          </a:xfrm>
          <a:prstGeom prst="rect">
            <a:avLst/>
          </a:prstGeom>
        </p:spPr>
      </p:pic>
      <p:pic>
        <p:nvPicPr>
          <p:cNvPr id="32" name="Picture 16">
            <a:extLst>
              <a:ext uri="{FF2B5EF4-FFF2-40B4-BE49-F238E27FC236}">
                <a16:creationId xmlns:a16="http://schemas.microsoft.com/office/drawing/2014/main" id="{EEAE1C69-2F6A-4D39-BB7A-4DB4DA372D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9379" y="2828627"/>
            <a:ext cx="5972175" cy="752475"/>
          </a:xfrm>
          <a:prstGeom prst="rect">
            <a:avLst/>
          </a:prstGeom>
        </p:spPr>
      </p:pic>
      <p:pic>
        <p:nvPicPr>
          <p:cNvPr id="35" name="Hình ảnh 34" descr="Ảnh có chứa tối&#10;&#10;Mô tả được tạo tự động">
            <a:extLst>
              <a:ext uri="{FF2B5EF4-FFF2-40B4-BE49-F238E27FC236}">
                <a16:creationId xmlns:a16="http://schemas.microsoft.com/office/drawing/2014/main" id="{28E1B83F-C6A8-4F63-A382-9F0C1F4306A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96"/>
          <a:stretch/>
        </p:blipFill>
        <p:spPr>
          <a:xfrm>
            <a:off x="5398052" y="1734193"/>
            <a:ext cx="3856487" cy="3606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484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063 -0.10185 L -0.04063 -0.10162 C 0.0543 -0.10393 0.06562 -0.10555 0.16354 -0.10185 C 0.16549 -0.10185 0.16745 -0.10023 0.1694 -0.09977 C 0.17786 -0.09814 0.20013 -0.09583 0.20625 -0.0956 C 0.22786 -0.09514 0.24935 -0.0956 0.27096 -0.0956 " pathEditMode="relative" rAng="0" ptsTypes="AAAAAA">
                                      <p:cBhvr>
                                        <p:cTn id="42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73" y="185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4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5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7.40741E-7 L 0.25417 0.00579 " pathEditMode="relative" rAng="0" ptsTypes="AA">
                                      <p:cBhvr>
                                        <p:cTn id="133" dur="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08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  <p:bldP spid="9" grpId="0"/>
      <p:bldP spid="10" grpId="0"/>
      <p:bldP spid="11" grpId="0"/>
      <p:bldP spid="12" grpId="0"/>
      <p:bldP spid="27" grpId="0"/>
      <p:bldP spid="33" grpId="0"/>
      <p:bldP spid="24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7" grpId="0"/>
      <p:bldP spid="66" grpId="0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58" t="39167" r="25882" b="29316"/>
          <a:stretch/>
        </p:blipFill>
        <p:spPr bwMode="auto">
          <a:xfrm>
            <a:off x="1694232" y="1181965"/>
            <a:ext cx="8417850" cy="3047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24331" y="151216"/>
            <a:ext cx="2655645" cy="98578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F75BC83-C195-45A6-BA36-9FA130BD4C2A}"/>
              </a:ext>
            </a:extLst>
          </p:cNvPr>
          <p:cNvSpPr txBox="1"/>
          <p:nvPr/>
        </p:nvSpPr>
        <p:spPr>
          <a:xfrm>
            <a:off x="1612634" y="3994741"/>
            <a:ext cx="981447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a) Kể tên các </a:t>
            </a:r>
            <a:r>
              <a:rPr lang="en-US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đường </a:t>
            </a:r>
            <a:r>
              <a:rPr lang="en-US" sz="32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thẳng 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trong hình vẽ: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F75BC83-C195-45A6-BA36-9FA130BD4C2A}"/>
              </a:ext>
            </a:extLst>
          </p:cNvPr>
          <p:cNvSpPr txBox="1"/>
          <p:nvPr/>
        </p:nvSpPr>
        <p:spPr>
          <a:xfrm>
            <a:off x="1612634" y="4913790"/>
            <a:ext cx="963436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b) Kể tên các </a:t>
            </a:r>
            <a:r>
              <a:rPr lang="en-US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đường </a:t>
            </a:r>
            <a:r>
              <a:rPr lang="en-US" sz="32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cong 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trong hình vẽ: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919531" y="1396494"/>
            <a:ext cx="609600" cy="6096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81D6DE-E4A0-46FE-8FC3-C7205FCB4B69}"/>
              </a:ext>
            </a:extLst>
          </p:cNvPr>
          <p:cNvSpPr txBox="1"/>
          <p:nvPr/>
        </p:nvSpPr>
        <p:spPr>
          <a:xfrm>
            <a:off x="1612634" y="4491155"/>
            <a:ext cx="8231833" cy="739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Đường thẳng BC, đường thẳng DE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0E43D0-7DAA-437C-A984-144EE6F91753}"/>
              </a:ext>
            </a:extLst>
          </p:cNvPr>
          <p:cNvSpPr txBox="1"/>
          <p:nvPr/>
        </p:nvSpPr>
        <p:spPr>
          <a:xfrm>
            <a:off x="2294054" y="5374910"/>
            <a:ext cx="8231833" cy="739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Đường cong x, đường cong y</a:t>
            </a:r>
          </a:p>
        </p:txBody>
      </p:sp>
    </p:spTree>
    <p:extLst>
      <p:ext uri="{BB962C8B-B14F-4D97-AF65-F5344CB8AC3E}">
        <p14:creationId xmlns:p14="http://schemas.microsoft.com/office/powerpoint/2010/main" val="237911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 animBg="1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48" t="36735" r="18031" b="34948"/>
          <a:stretch/>
        </p:blipFill>
        <p:spPr bwMode="auto">
          <a:xfrm>
            <a:off x="1978089" y="1371599"/>
            <a:ext cx="8098972" cy="2071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F75BC83-C195-45A6-BA36-9FA130BD4C2A}"/>
              </a:ext>
            </a:extLst>
          </p:cNvPr>
          <p:cNvSpPr txBox="1"/>
          <p:nvPr/>
        </p:nvSpPr>
        <p:spPr>
          <a:xfrm>
            <a:off x="1024133" y="3950398"/>
            <a:ext cx="823183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Trong hình vẽ:</a:t>
            </a:r>
          </a:p>
          <a:p>
            <a:pPr marL="514350" indent="-514350">
              <a:lnSpc>
                <a:spcPct val="150000"/>
              </a:lnSpc>
              <a:buAutoNum type="alphaLcParenR"/>
            </a:pP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Ba điểm A, B, C thẳng hàng</a:t>
            </a:r>
          </a:p>
          <a:p>
            <a:pPr marL="514350" indent="-514350">
              <a:lnSpc>
                <a:spcPct val="150000"/>
              </a:lnSpc>
              <a:buAutoNum type="alphaLcParenR"/>
            </a:pP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Ba điểm D, E, G thẳng hàng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7186125" y="4783683"/>
            <a:ext cx="640080" cy="641754"/>
          </a:xfrm>
          <a:prstGeom prst="roundRect">
            <a:avLst/>
          </a:prstGeom>
          <a:noFill/>
          <a:ln w="28575"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7219405" y="5521203"/>
            <a:ext cx="640080" cy="641754"/>
          </a:xfrm>
          <a:prstGeom prst="roundRect">
            <a:avLst/>
          </a:prstGeom>
          <a:noFill/>
          <a:ln w="28575"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7180528" y="4783683"/>
            <a:ext cx="640080" cy="64175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219405" y="5516878"/>
            <a:ext cx="640080" cy="64175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159589" y="272366"/>
            <a:ext cx="1826207" cy="609600"/>
            <a:chOff x="228600" y="190500"/>
            <a:chExt cx="1826207" cy="609600"/>
          </a:xfrm>
        </p:grpSpPr>
        <p:sp>
          <p:nvSpPr>
            <p:cNvPr id="10" name="Rounded Rectangle 9"/>
            <p:cNvSpPr/>
            <p:nvPr/>
          </p:nvSpPr>
          <p:spPr>
            <a:xfrm>
              <a:off x="649514" y="228600"/>
              <a:ext cx="1405293" cy="533400"/>
            </a:xfrm>
            <a:prstGeom prst="round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3200" b="1" dirty="0">
                  <a:solidFill>
                    <a:srgbClr val="008000"/>
                  </a:solidFill>
                  <a:latin typeface="Arial" pitchFamily="34" charset="0"/>
                  <a:cs typeface="Arial" pitchFamily="34" charset="0"/>
                </a:rPr>
                <a:t>Đ, S</a:t>
              </a:r>
            </a:p>
          </p:txBody>
        </p:sp>
        <p:sp>
          <p:nvSpPr>
            <p:cNvPr id="11" name="Oval 10"/>
            <p:cNvSpPr/>
            <p:nvPr/>
          </p:nvSpPr>
          <p:spPr>
            <a:xfrm>
              <a:off x="228600" y="190500"/>
              <a:ext cx="609600" cy="6096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3985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 animBg="1"/>
      <p:bldP spid="7" grpId="1" animBg="1"/>
      <p:bldP spid="8" grpId="0" animBg="1"/>
      <p:bldP spid="8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159588" y="272366"/>
            <a:ext cx="9525829" cy="609600"/>
            <a:chOff x="228600" y="190500"/>
            <a:chExt cx="8152362" cy="609600"/>
          </a:xfrm>
        </p:grpSpPr>
        <p:sp>
          <p:nvSpPr>
            <p:cNvPr id="3" name="Rounded Rectangle 2"/>
            <p:cNvSpPr/>
            <p:nvPr/>
          </p:nvSpPr>
          <p:spPr>
            <a:xfrm>
              <a:off x="649514" y="228600"/>
              <a:ext cx="7731448" cy="533400"/>
            </a:xfrm>
            <a:prstGeom prst="round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3200" b="1" dirty="0">
                  <a:solidFill>
                    <a:srgbClr val="008000"/>
                  </a:solidFill>
                  <a:latin typeface="Arial" pitchFamily="34" charset="0"/>
                  <a:cs typeface="Arial" pitchFamily="34" charset="0"/>
                </a:rPr>
                <a:t>Kể tên ba điểm thẳng </a:t>
              </a:r>
              <a:r>
                <a:rPr lang="en-US" sz="3200" b="1">
                  <a:solidFill>
                    <a:srgbClr val="008000"/>
                  </a:solidFill>
                  <a:latin typeface="Arial" pitchFamily="34" charset="0"/>
                  <a:cs typeface="Arial" pitchFamily="34" charset="0"/>
                </a:rPr>
                <a:t>hàng </a:t>
              </a:r>
              <a:r>
                <a:rPr lang="en-US" sz="3200" b="1" smtClean="0">
                  <a:solidFill>
                    <a:srgbClr val="008000"/>
                  </a:solidFill>
                  <a:latin typeface="Arial" pitchFamily="34" charset="0"/>
                  <a:cs typeface="Arial" pitchFamily="34" charset="0"/>
                </a:rPr>
                <a:t>có trong </a:t>
              </a:r>
              <a:r>
                <a:rPr lang="en-US" sz="3200" b="1">
                  <a:solidFill>
                    <a:srgbClr val="008000"/>
                  </a:solidFill>
                  <a:latin typeface="Arial" pitchFamily="34" charset="0"/>
                  <a:cs typeface="Arial" pitchFamily="34" charset="0"/>
                </a:rPr>
                <a:t>hình </a:t>
              </a:r>
              <a:r>
                <a:rPr lang="en-US" sz="3200" b="1" smtClean="0">
                  <a:solidFill>
                    <a:srgbClr val="008000"/>
                  </a:solidFill>
                  <a:latin typeface="Arial" pitchFamily="34" charset="0"/>
                  <a:cs typeface="Arial" pitchFamily="34" charset="0"/>
                </a:rPr>
                <a:t>vẽ.</a:t>
              </a:r>
              <a:endParaRPr lang="en-US" sz="32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228600" y="190500"/>
              <a:ext cx="609600" cy="6096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atin typeface="Arial" pitchFamily="34" charset="0"/>
                  <a:cs typeface="Arial" pitchFamily="34" charset="0"/>
                </a:rPr>
                <a:t>3</a:t>
              </a:r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39" t="44643" r="27395" b="19898"/>
          <a:stretch/>
        </p:blipFill>
        <p:spPr bwMode="auto">
          <a:xfrm>
            <a:off x="3340359" y="1474237"/>
            <a:ext cx="5915608" cy="2593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F75BC83-C195-45A6-BA36-9FA130BD4C2A}"/>
              </a:ext>
            </a:extLst>
          </p:cNvPr>
          <p:cNvSpPr txBox="1"/>
          <p:nvPr/>
        </p:nvSpPr>
        <p:spPr>
          <a:xfrm>
            <a:off x="1024134" y="4467130"/>
            <a:ext cx="823183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Ba điểm thẳng hàng trong hình vẽ: </a:t>
            </a:r>
          </a:p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A,H,M và B,M,C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3823855" y="3685309"/>
            <a:ext cx="257694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4946074" y="1787236"/>
            <a:ext cx="27708" cy="1898073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6537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4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4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55" t="34439" r="19328" b="14540"/>
          <a:stretch/>
        </p:blipFill>
        <p:spPr bwMode="auto">
          <a:xfrm>
            <a:off x="0" y="1344446"/>
            <a:ext cx="10226351" cy="4616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1159589" y="272366"/>
            <a:ext cx="9234711" cy="996597"/>
            <a:chOff x="228600" y="190500"/>
            <a:chExt cx="8389712" cy="996597"/>
          </a:xfrm>
        </p:grpSpPr>
        <p:sp>
          <p:nvSpPr>
            <p:cNvPr id="4" name="Rounded Rectangle 3"/>
            <p:cNvSpPr/>
            <p:nvPr/>
          </p:nvSpPr>
          <p:spPr>
            <a:xfrm>
              <a:off x="649513" y="228599"/>
              <a:ext cx="7968799" cy="958498"/>
            </a:xfrm>
            <a:prstGeom prst="round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8000"/>
                  </a:solidFill>
                  <a:latin typeface="Arial" pitchFamily="34" charset="0"/>
                  <a:cs typeface="Arial" pitchFamily="34" charset="0"/>
                </a:rPr>
                <a:t>Tìm một đường thẳng, một </a:t>
              </a:r>
              <a:r>
                <a:rPr lang="en-US" sz="3200" b="1">
                  <a:solidFill>
                    <a:srgbClr val="008000"/>
                  </a:solidFill>
                  <a:latin typeface="Arial" pitchFamily="34" charset="0"/>
                  <a:cs typeface="Arial" pitchFamily="34" charset="0"/>
                </a:rPr>
                <a:t>đường </a:t>
              </a:r>
              <a:r>
                <a:rPr lang="en-US" sz="3200" b="1" smtClean="0">
                  <a:solidFill>
                    <a:srgbClr val="008000"/>
                  </a:solidFill>
                  <a:latin typeface="Arial" pitchFamily="34" charset="0"/>
                  <a:cs typeface="Arial" pitchFamily="34" charset="0"/>
                </a:rPr>
                <a:t>cong và </a:t>
              </a:r>
              <a:endParaRPr lang="en-US" sz="32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endParaRPr>
            </a:p>
            <a:p>
              <a:pPr algn="ctr"/>
              <a:r>
                <a:rPr lang="en-US" sz="3200" b="1" dirty="0">
                  <a:solidFill>
                    <a:srgbClr val="008000"/>
                  </a:solidFill>
                  <a:latin typeface="Arial" pitchFamily="34" charset="0"/>
                  <a:cs typeface="Arial" pitchFamily="34" charset="0"/>
                </a:rPr>
                <a:t>ba cây thẳng </a:t>
              </a:r>
              <a:r>
                <a:rPr lang="en-US" sz="3200" b="1">
                  <a:solidFill>
                    <a:srgbClr val="008000"/>
                  </a:solidFill>
                  <a:latin typeface="Arial" pitchFamily="34" charset="0"/>
                  <a:cs typeface="Arial" pitchFamily="34" charset="0"/>
                </a:rPr>
                <a:t>hàng </a:t>
              </a:r>
              <a:r>
                <a:rPr lang="en-US" sz="3200" b="1" smtClean="0">
                  <a:solidFill>
                    <a:srgbClr val="008000"/>
                  </a:solidFill>
                  <a:latin typeface="Arial" pitchFamily="34" charset="0"/>
                  <a:cs typeface="Arial" pitchFamily="34" charset="0"/>
                </a:rPr>
                <a:t>có trong </a:t>
              </a:r>
              <a:r>
                <a:rPr lang="en-US" sz="3200" b="1" dirty="0">
                  <a:solidFill>
                    <a:srgbClr val="008000"/>
                  </a:solidFill>
                  <a:latin typeface="Arial" pitchFamily="34" charset="0"/>
                  <a:cs typeface="Arial" pitchFamily="34" charset="0"/>
                </a:rPr>
                <a:t>hình dưới đây.</a:t>
              </a:r>
            </a:p>
          </p:txBody>
        </p:sp>
        <p:sp>
          <p:nvSpPr>
            <p:cNvPr id="5" name="Oval 4"/>
            <p:cNvSpPr/>
            <p:nvPr/>
          </p:nvSpPr>
          <p:spPr>
            <a:xfrm>
              <a:off x="228600" y="190500"/>
              <a:ext cx="609600" cy="6096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atin typeface="Arial" pitchFamily="34" charset="0"/>
                  <a:cs typeface="Arial" pitchFamily="34" charset="0"/>
                </a:rPr>
                <a:t>4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F75BC83-C195-45A6-BA36-9FA130BD4C2A}"/>
              </a:ext>
            </a:extLst>
          </p:cNvPr>
          <p:cNvSpPr txBox="1"/>
          <p:nvPr/>
        </p:nvSpPr>
        <p:spPr>
          <a:xfrm>
            <a:off x="643998" y="1307062"/>
            <a:ext cx="425699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1. Một đường thẳng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4475851" y="4323632"/>
            <a:ext cx="3295429" cy="1451006"/>
          </a:xfrm>
          <a:prstGeom prst="line">
            <a:avLst/>
          </a:prstGeom>
          <a:ln w="38100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7F75BC83-C195-45A6-BA36-9FA130BD4C2A}"/>
              </a:ext>
            </a:extLst>
          </p:cNvPr>
          <p:cNvSpPr txBox="1"/>
          <p:nvPr/>
        </p:nvSpPr>
        <p:spPr>
          <a:xfrm>
            <a:off x="665756" y="1846525"/>
            <a:ext cx="4256993" cy="739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2. Một đường cong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F75BC83-C195-45A6-BA36-9FA130BD4C2A}"/>
              </a:ext>
            </a:extLst>
          </p:cNvPr>
          <p:cNvSpPr txBox="1"/>
          <p:nvPr/>
        </p:nvSpPr>
        <p:spPr>
          <a:xfrm>
            <a:off x="665755" y="2388335"/>
            <a:ext cx="471108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3. Ba cây thẳng hàng.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5963462" y="3102336"/>
            <a:ext cx="3676266" cy="1031808"/>
          </a:xfrm>
          <a:prstGeom prst="line">
            <a:avLst/>
          </a:prstGeom>
          <a:ln w="28575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reeform 10"/>
          <p:cNvSpPr/>
          <p:nvPr/>
        </p:nvSpPr>
        <p:spPr>
          <a:xfrm>
            <a:off x="4959926" y="3294815"/>
            <a:ext cx="2105891" cy="1554274"/>
          </a:xfrm>
          <a:custGeom>
            <a:avLst/>
            <a:gdLst>
              <a:gd name="connsiteX0" fmla="*/ 0 w 2051180"/>
              <a:gd name="connsiteY0" fmla="*/ 1491758 h 1491758"/>
              <a:gd name="connsiteX1" fmla="*/ 374073 w 2051180"/>
              <a:gd name="connsiteY1" fmla="*/ 563504 h 1491758"/>
              <a:gd name="connsiteX2" fmla="*/ 734291 w 2051180"/>
              <a:gd name="connsiteY2" fmla="*/ 189431 h 1491758"/>
              <a:gd name="connsiteX3" fmla="*/ 1136073 w 2051180"/>
              <a:gd name="connsiteY3" fmla="*/ 9322 h 1491758"/>
              <a:gd name="connsiteX4" fmla="*/ 1454728 w 2051180"/>
              <a:gd name="connsiteY4" fmla="*/ 37031 h 1491758"/>
              <a:gd name="connsiteX5" fmla="*/ 1662546 w 2051180"/>
              <a:gd name="connsiteY5" fmla="*/ 134013 h 1491758"/>
              <a:gd name="connsiteX6" fmla="*/ 1911928 w 2051180"/>
              <a:gd name="connsiteY6" fmla="*/ 272558 h 1491758"/>
              <a:gd name="connsiteX7" fmla="*/ 2050473 w 2051180"/>
              <a:gd name="connsiteY7" fmla="*/ 424958 h 1491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51180" h="1491758">
                <a:moveTo>
                  <a:pt x="0" y="1491758"/>
                </a:moveTo>
                <a:cubicBezTo>
                  <a:pt x="125845" y="1136158"/>
                  <a:pt x="251691" y="780558"/>
                  <a:pt x="374073" y="563504"/>
                </a:cubicBezTo>
                <a:cubicBezTo>
                  <a:pt x="496455" y="346450"/>
                  <a:pt x="607291" y="281795"/>
                  <a:pt x="734291" y="189431"/>
                </a:cubicBezTo>
                <a:cubicBezTo>
                  <a:pt x="861291" y="97067"/>
                  <a:pt x="1016000" y="34722"/>
                  <a:pt x="1136073" y="9322"/>
                </a:cubicBezTo>
                <a:cubicBezTo>
                  <a:pt x="1256146" y="-16078"/>
                  <a:pt x="1366983" y="16249"/>
                  <a:pt x="1454728" y="37031"/>
                </a:cubicBezTo>
                <a:cubicBezTo>
                  <a:pt x="1542473" y="57813"/>
                  <a:pt x="1586346" y="94759"/>
                  <a:pt x="1662546" y="134013"/>
                </a:cubicBezTo>
                <a:cubicBezTo>
                  <a:pt x="1738746" y="173267"/>
                  <a:pt x="1847274" y="224067"/>
                  <a:pt x="1911928" y="272558"/>
                </a:cubicBezTo>
                <a:cubicBezTo>
                  <a:pt x="1976583" y="321049"/>
                  <a:pt x="2059709" y="438812"/>
                  <a:pt x="2050473" y="424958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53241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2" grpId="0"/>
      <p:bldP spid="1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773</TotalTime>
  <Words>358</Words>
  <Application>Microsoft Office PowerPoint</Application>
  <PresentationFormat>Widescreen</PresentationFormat>
  <Paragraphs>64</Paragraphs>
  <Slides>11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11</vt:i4>
      </vt:variant>
    </vt:vector>
  </HeadingPairs>
  <TitlesOfParts>
    <vt:vector size="21" baseType="lpstr">
      <vt:lpstr>宋体</vt:lpstr>
      <vt:lpstr>Arial</vt:lpstr>
      <vt:lpstr>Calibri</vt:lpstr>
      <vt:lpstr>Calibri Light</vt:lpstr>
      <vt:lpstr>HP001 4 hàng</vt:lpstr>
      <vt:lpstr>思源黑体 CN Bold</vt:lpstr>
      <vt:lpstr>Office Theme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209</cp:revision>
  <dcterms:created xsi:type="dcterms:W3CDTF">2021-05-29T04:05:18Z</dcterms:created>
  <dcterms:modified xsi:type="dcterms:W3CDTF">2023-12-06T03:14:40Z</dcterms:modified>
</cp:coreProperties>
</file>