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62" r:id="rId4"/>
    <p:sldId id="269" r:id="rId5"/>
    <p:sldId id="273" r:id="rId6"/>
    <p:sldId id="277" r:id="rId7"/>
    <p:sldId id="274" r:id="rId8"/>
    <p:sldId id="276" r:id="rId9"/>
    <p:sldId id="27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90022" y="1751943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35015" y="224357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27747" y="1551731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93391" y="211590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3257644" y="4176015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3: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91)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545442" y="186321"/>
            <a:ext cx="11442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TOÁN LỚP 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378517" y="865935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906247" y="1661106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873099" y="1626446"/>
            <a:ext cx="82503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911293" y="298582"/>
            <a:ext cx="5649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Rô-bốt có thân dạng khối lập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ghi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kết quả bằng 18 (vì 46 – 28 = 18).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8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393</Words>
  <Application>Microsoft Office PowerPoint</Application>
  <PresentationFormat>Widescreen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97</cp:revision>
  <dcterms:created xsi:type="dcterms:W3CDTF">2021-06-02T14:28:43Z</dcterms:created>
  <dcterms:modified xsi:type="dcterms:W3CDTF">2023-11-25T00:31:40Z</dcterms:modified>
</cp:coreProperties>
</file>