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2"/>
  </p:notesMasterIdLst>
  <p:sldIdLst>
    <p:sldId id="289" r:id="rId4"/>
    <p:sldId id="290" r:id="rId5"/>
    <p:sldId id="266" r:id="rId6"/>
    <p:sldId id="283" r:id="rId7"/>
    <p:sldId id="258" r:id="rId8"/>
    <p:sldId id="284" r:id="rId9"/>
    <p:sldId id="291" r:id="rId10"/>
    <p:sldId id="28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66CC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7" autoAdjust="0"/>
    <p:restoredTop sz="92236" autoAdjust="0"/>
  </p:normalViewPr>
  <p:slideViewPr>
    <p:cSldViewPr snapToGrid="0">
      <p:cViewPr varScale="1">
        <p:scale>
          <a:sx n="65" d="100"/>
          <a:sy n="65" d="100"/>
        </p:scale>
        <p:origin x="6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GV </a:t>
            </a:r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từng</a:t>
            </a:r>
            <a:r>
              <a:rPr lang="en-US" altLang="zh-CN" baseline="0" dirty="0"/>
              <a:t> con </a:t>
            </a:r>
            <a:r>
              <a:rPr lang="en-US" altLang="zh-CN" baseline="0" dirty="0" err="1"/>
              <a:t>tàu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phép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tính</a:t>
            </a:r>
            <a:endParaRPr lang="en-US" altLang="zh-CN" baseline="0" dirty="0"/>
          </a:p>
          <a:p>
            <a:r>
              <a:rPr lang="en-US" altLang="zh-CN" baseline="0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chuột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lượt</a:t>
            </a:r>
            <a:r>
              <a:rPr lang="en-US" altLang="zh-CN" baseline="0" dirty="0"/>
              <a:t> 4 </a:t>
            </a:r>
            <a:r>
              <a:rPr lang="en-US" altLang="zh-CN" baseline="0" dirty="0" err="1"/>
              <a:t>lần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đáp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án</a:t>
            </a:r>
            <a:endParaRPr lang="en-US" altLang="zh-CN" baseline="0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436070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BB4F9-1C72-4740-BCEE-0A1A069752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7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823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2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50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763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684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87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3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723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87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9029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42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957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D0F518-02DA-4AB3-A903-37A029549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A5C3725-AC60-4F91-8C75-62F7373C9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73A7EC-4867-4A55-BFBD-0C32B984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124CE6-EAA6-4D64-9B9B-190067654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2A6101A-18BA-41F0-979D-A9ED02AF6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0BFF83-FCBA-4792-A3D4-81F5E4F5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913DB-E681-4EC1-9B25-EF04FF37C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DC2E018-E2AD-47B1-B0D5-E2C9714A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4B2B8A-D2C4-4F5C-A30D-BA93DFF5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EFBE5-5C1B-4934-BD95-485CF028E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3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140F75-9586-4B6A-9218-22BD57B73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37AF66-1318-44F7-A567-F685106F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230986-AD36-4B45-9FF7-AE661E8E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51433-6154-4E3D-ADD5-D1A65FDB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FE095-8D01-4D43-AB00-8551002C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4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98B694-3967-4281-84FD-0A816ECF4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F99A9B9-0B65-422D-BC49-23F751F7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EA1FD93-2275-46D2-BDC9-7EF86E247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D8C81E-6122-4670-9DA3-ABB84B37C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6CDD3A6-0EE0-4480-A1B1-EB157C7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AF660F0-D8DE-4C9B-962A-1E786DA0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2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61A232-4BC8-4F05-A2B2-0F2EC0CBE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C4054C2-7459-471A-B657-F3A3AB4BD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E1EFC2-D304-4B1C-8480-F7DA28DC6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3E7F874-00C5-4911-B2C9-9E4487E2DC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4D7B2F-C4AD-4AB8-826B-43AE777C2F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071C0-94BA-4EBA-B7E5-31038F63A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42F1EDA-C997-4C07-81DA-49A25866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0A51DA-F540-4CB1-B631-18B17B6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39FD24-C5C3-45C1-A863-D3499FE23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271906A-54F6-46EC-986A-C80E0E1D9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24B7F0A-FBFF-4D0C-85DB-CF2CF1BFC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26C04D-D296-4024-B4B3-1B38FA2E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42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D390FD3-4C58-48F7-8462-4F0E1C2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D8D6D25-C3C4-4E8F-A512-78D08A08B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D9BFA70-7890-4D38-B527-1A1295D2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4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756D12-D426-40BD-982A-F805204BB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732EC9-7C75-43B0-B125-BE1E2BECF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5C597B-9BD2-46D7-A679-6998BF5848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269756-3DF8-4872-A666-EFFA19B3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466FA6-8B38-4462-BEC5-8FB8483F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1274D11-8F7B-41C4-A363-D562F9B98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32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7D46C4-8B36-40F7-92B7-399FF23CA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729440-972E-4FEC-9976-99D9D5894B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1EEDFAB-E90B-4F49-B483-D8DFC1687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E96C89D-3133-4722-9C9C-DAB0B39D3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7456A5-811F-4C84-8B4F-8445A6DD6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0E23BE-16F6-4FEC-8C45-D6F25DD4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3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6621A1-D0C8-4F8A-92B2-4D2B2B32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D89EBE-2A6A-4CF9-A288-A2F9749D3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1FE291-DB11-4622-8AD5-9E6A99E1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6E74D20-4C74-4971-B256-49EEEC9FD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56BED9-107E-4C8C-9A93-38EEAC14E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6BE657B-08AE-4943-A159-9FAB6BBB84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516D504-8CB9-4F1D-B04E-8A1BE9B68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756371-643D-4F2A-AFEF-B6263CD52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FD93C7-678C-4D6F-9EF4-B21ACF9F1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75CDF-5125-409F-A2CD-20CC8BC42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41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385891-BD90-4CBC-8E15-D9517005B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A5AD9C5-5E3E-428D-9C02-719572B89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2EBA8B-3746-4A50-9269-D1971A3686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26738-DEAB-48E8-ABCC-1F50C4A8704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5B33E8-4C13-4CAE-9F65-91CC456A46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FB0E85-AEAC-4F27-B48E-10BEA7B5B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AEE2C-310B-47FD-9623-FD9E58309AE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14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tags" Target="../tags/tag5.xml"/><Relationship Id="rId21" Type="http://schemas.openxmlformats.org/officeDocument/2006/relationships/image" Target="../media/image18.gi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1.xml"/><Relationship Id="rId15" Type="http://schemas.microsoft.com/office/2007/relationships/hdphoto" Target="../media/hdphoto2.wdp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1.jpeg"/><Relationship Id="rId11" Type="http://schemas.openxmlformats.org/officeDocument/2006/relationships/image" Target="../media/image2.emf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2.em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20837" y="-52672"/>
            <a:ext cx="11574126" cy="3201388"/>
            <a:chOff x="220837" y="-52672"/>
            <a:chExt cx="11574126" cy="3201388"/>
          </a:xfrm>
        </p:grpSpPr>
        <p:grpSp>
          <p:nvGrpSpPr>
            <p:cNvPr id="284" name="Group 3"/>
            <p:cNvGrpSpPr/>
            <p:nvPr/>
          </p:nvGrpSpPr>
          <p:grpSpPr>
            <a:xfrm rot="10800000">
              <a:off x="2194821" y="3941"/>
              <a:ext cx="412706" cy="1820482"/>
              <a:chOff x="4980416" y="5037518"/>
              <a:chExt cx="412706" cy="1820482"/>
            </a:xfrm>
          </p:grpSpPr>
          <p:sp>
            <p:nvSpPr>
              <p:cNvPr id="28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96" name="Group 4"/>
            <p:cNvGrpSpPr/>
            <p:nvPr/>
          </p:nvGrpSpPr>
          <p:grpSpPr>
            <a:xfrm rot="10800000">
              <a:off x="1672375" y="3941"/>
              <a:ext cx="412706" cy="2155512"/>
              <a:chOff x="5502862" y="5355294"/>
              <a:chExt cx="412706" cy="1502706"/>
            </a:xfrm>
          </p:grpSpPr>
          <p:sp>
            <p:nvSpPr>
              <p:cNvPr id="29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8" name="Group 7"/>
            <p:cNvGrpSpPr/>
            <p:nvPr/>
          </p:nvGrpSpPr>
          <p:grpSpPr>
            <a:xfrm rot="10800000">
              <a:off x="220837" y="3941"/>
              <a:ext cx="407320" cy="1502706"/>
              <a:chOff x="6959786" y="5355294"/>
              <a:chExt cx="407320" cy="1502706"/>
            </a:xfrm>
          </p:grpSpPr>
          <p:sp>
            <p:nvSpPr>
              <p:cNvPr id="30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20" name="Group 5"/>
            <p:cNvGrpSpPr/>
            <p:nvPr/>
          </p:nvGrpSpPr>
          <p:grpSpPr>
            <a:xfrm rot="10800000">
              <a:off x="1176187" y="6634"/>
              <a:ext cx="403952" cy="2588666"/>
              <a:chOff x="6007804" y="4266641"/>
              <a:chExt cx="403952" cy="2588666"/>
            </a:xfrm>
          </p:grpSpPr>
          <p:sp>
            <p:nvSpPr>
              <p:cNvPr id="32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2" name="Group 6"/>
            <p:cNvGrpSpPr/>
            <p:nvPr/>
          </p:nvGrpSpPr>
          <p:grpSpPr>
            <a:xfrm rot="10800000">
              <a:off x="698175" y="6634"/>
              <a:ext cx="409339" cy="3142082"/>
              <a:chOff x="6480429" y="3713225"/>
              <a:chExt cx="409339" cy="3142082"/>
            </a:xfrm>
          </p:grpSpPr>
          <p:sp>
            <p:nvSpPr>
              <p:cNvPr id="33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4" name="Group 3"/>
            <p:cNvGrpSpPr/>
            <p:nvPr/>
          </p:nvGrpSpPr>
          <p:grpSpPr>
            <a:xfrm rot="10800000">
              <a:off x="4492137" y="-5484"/>
              <a:ext cx="412706" cy="1820482"/>
              <a:chOff x="4980416" y="5037518"/>
              <a:chExt cx="412706" cy="1820482"/>
            </a:xfrm>
          </p:grpSpPr>
          <p:sp>
            <p:nvSpPr>
              <p:cNvPr id="345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6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7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8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0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1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2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3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4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5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56" name="Group 4"/>
            <p:cNvGrpSpPr/>
            <p:nvPr/>
          </p:nvGrpSpPr>
          <p:grpSpPr>
            <a:xfrm rot="10800000">
              <a:off x="3904878" y="3941"/>
              <a:ext cx="412706" cy="1502706"/>
              <a:chOff x="5502862" y="5355294"/>
              <a:chExt cx="412706" cy="1502706"/>
            </a:xfrm>
          </p:grpSpPr>
          <p:sp>
            <p:nvSpPr>
              <p:cNvPr id="357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8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9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0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1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3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4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5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6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7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68" name="Group 7"/>
            <p:cNvGrpSpPr/>
            <p:nvPr/>
          </p:nvGrpSpPr>
          <p:grpSpPr>
            <a:xfrm rot="10800000">
              <a:off x="2716594" y="-5410"/>
              <a:ext cx="407320" cy="2013200"/>
              <a:chOff x="6959786" y="5355294"/>
              <a:chExt cx="407320" cy="1502706"/>
            </a:xfrm>
          </p:grpSpPr>
          <p:sp>
            <p:nvSpPr>
              <p:cNvPr id="369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0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1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2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3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4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5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6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7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8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9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80" name="Group 5"/>
            <p:cNvGrpSpPr/>
            <p:nvPr/>
          </p:nvGrpSpPr>
          <p:grpSpPr>
            <a:xfrm rot="10800000">
              <a:off x="3281126" y="-2717"/>
              <a:ext cx="403952" cy="2167807"/>
              <a:chOff x="6007804" y="4266641"/>
              <a:chExt cx="403952" cy="2588666"/>
            </a:xfrm>
          </p:grpSpPr>
          <p:sp>
            <p:nvSpPr>
              <p:cNvPr id="381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2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3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4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5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6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7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8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9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0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1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92" name="Group 6"/>
            <p:cNvGrpSpPr/>
            <p:nvPr/>
          </p:nvGrpSpPr>
          <p:grpSpPr>
            <a:xfrm rot="10800000">
              <a:off x="11385624" y="-30241"/>
              <a:ext cx="409339" cy="3142082"/>
              <a:chOff x="6480429" y="3713225"/>
              <a:chExt cx="409339" cy="3142082"/>
            </a:xfrm>
          </p:grpSpPr>
          <p:sp>
            <p:nvSpPr>
              <p:cNvPr id="393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4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5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6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7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8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9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0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1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2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3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4" name="Group 5"/>
            <p:cNvGrpSpPr/>
            <p:nvPr/>
          </p:nvGrpSpPr>
          <p:grpSpPr>
            <a:xfrm rot="10800000">
              <a:off x="5037570" y="-2791"/>
              <a:ext cx="403952" cy="2167807"/>
              <a:chOff x="6007804" y="4266641"/>
              <a:chExt cx="403952" cy="2588666"/>
            </a:xfrm>
          </p:grpSpPr>
          <p:sp>
            <p:nvSpPr>
              <p:cNvPr id="40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16" name="Group 3"/>
            <p:cNvGrpSpPr/>
            <p:nvPr/>
          </p:nvGrpSpPr>
          <p:grpSpPr>
            <a:xfrm rot="10800000">
              <a:off x="8519907" y="-43246"/>
              <a:ext cx="412706" cy="1820482"/>
              <a:chOff x="4980416" y="5037518"/>
              <a:chExt cx="412706" cy="1820482"/>
            </a:xfrm>
          </p:grpSpPr>
          <p:sp>
            <p:nvSpPr>
              <p:cNvPr id="417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8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9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0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1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2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3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4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5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6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7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8" name="Group 4"/>
            <p:cNvGrpSpPr/>
            <p:nvPr/>
          </p:nvGrpSpPr>
          <p:grpSpPr>
            <a:xfrm rot="10800000">
              <a:off x="7997461" y="-43246"/>
              <a:ext cx="412706" cy="2155512"/>
              <a:chOff x="5502862" y="5355294"/>
              <a:chExt cx="412706" cy="1502706"/>
            </a:xfrm>
          </p:grpSpPr>
          <p:sp>
            <p:nvSpPr>
              <p:cNvPr id="429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0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1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2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3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4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5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6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7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8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9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40" name="Group 3"/>
            <p:cNvGrpSpPr/>
            <p:nvPr/>
          </p:nvGrpSpPr>
          <p:grpSpPr>
            <a:xfrm rot="10800000">
              <a:off x="10817223" y="-52672"/>
              <a:ext cx="412706" cy="2460133"/>
              <a:chOff x="4980416" y="5037518"/>
              <a:chExt cx="412706" cy="1820482"/>
            </a:xfrm>
          </p:grpSpPr>
          <p:sp>
            <p:nvSpPr>
              <p:cNvPr id="441" name="Freeform 11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2" name="Freeform 12"/>
              <p:cNvSpPr>
                <a:spLocks/>
              </p:cNvSpPr>
              <p:nvPr/>
            </p:nvSpPr>
            <p:spPr bwMode="auto">
              <a:xfrm>
                <a:off x="4991862" y="5046944"/>
                <a:ext cx="300945" cy="490130"/>
              </a:xfrm>
              <a:custGeom>
                <a:avLst/>
                <a:gdLst>
                  <a:gd name="T0" fmla="*/ 447 w 447"/>
                  <a:gd name="T1" fmla="*/ 659 h 728"/>
                  <a:gd name="T2" fmla="*/ 241 w 447"/>
                  <a:gd name="T3" fmla="*/ 0 h 728"/>
                  <a:gd name="T4" fmla="*/ 196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3 w 447"/>
                  <a:gd name="T11" fmla="*/ 728 h 728"/>
                  <a:gd name="T12" fmla="*/ 447 w 447"/>
                  <a:gd name="T13" fmla="*/ 659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9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8"/>
                    </a:lnTo>
                    <a:lnTo>
                      <a:pt x="447" y="65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3" name="Freeform 13"/>
              <p:cNvSpPr>
                <a:spLocks/>
              </p:cNvSpPr>
              <p:nvPr/>
            </p:nvSpPr>
            <p:spPr bwMode="auto">
              <a:xfrm>
                <a:off x="5078038" y="5468401"/>
                <a:ext cx="125899" cy="1386906"/>
              </a:xfrm>
              <a:custGeom>
                <a:avLst/>
                <a:gdLst>
                  <a:gd name="T0" fmla="*/ 79 w 79"/>
                  <a:gd name="T1" fmla="*/ 871 h 871"/>
                  <a:gd name="T2" fmla="*/ 0 w 79"/>
                  <a:gd name="T3" fmla="*/ 871 h 871"/>
                  <a:gd name="T4" fmla="*/ 0 w 79"/>
                  <a:gd name="T5" fmla="*/ 33 h 871"/>
                  <a:gd name="T6" fmla="*/ 39 w 79"/>
                  <a:gd name="T7" fmla="*/ 1 h 871"/>
                  <a:gd name="T8" fmla="*/ 79 w 79"/>
                  <a:gd name="T9" fmla="*/ 33 h 871"/>
                  <a:gd name="T10" fmla="*/ 79 w 79"/>
                  <a:gd name="T11" fmla="*/ 871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871">
                    <a:moveTo>
                      <a:pt x="79" y="871"/>
                    </a:moveTo>
                    <a:cubicBezTo>
                      <a:pt x="0" y="871"/>
                      <a:pt x="0" y="871"/>
                      <a:pt x="0" y="871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9" y="1"/>
                    </a:cubicBezTo>
                    <a:cubicBezTo>
                      <a:pt x="73" y="0"/>
                      <a:pt x="79" y="33"/>
                      <a:pt x="79" y="33"/>
                    </a:cubicBezTo>
                    <a:cubicBezTo>
                      <a:pt x="79" y="871"/>
                      <a:pt x="79" y="871"/>
                      <a:pt x="79" y="87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4" name="Freeform 14"/>
              <p:cNvSpPr>
                <a:spLocks/>
              </p:cNvSpPr>
              <p:nvPr/>
            </p:nvSpPr>
            <p:spPr bwMode="auto">
              <a:xfrm>
                <a:off x="5200571" y="5465708"/>
                <a:ext cx="101662" cy="1387579"/>
              </a:xfrm>
              <a:custGeom>
                <a:avLst/>
                <a:gdLst>
                  <a:gd name="T0" fmla="*/ 64 w 64"/>
                  <a:gd name="T1" fmla="*/ 872 h 872"/>
                  <a:gd name="T2" fmla="*/ 0 w 64"/>
                  <a:gd name="T3" fmla="*/ 872 h 872"/>
                  <a:gd name="T4" fmla="*/ 0 w 64"/>
                  <a:gd name="T5" fmla="*/ 33 h 872"/>
                  <a:gd name="T6" fmla="*/ 31 w 64"/>
                  <a:gd name="T7" fmla="*/ 1 h 872"/>
                  <a:gd name="T8" fmla="*/ 64 w 64"/>
                  <a:gd name="T9" fmla="*/ 33 h 872"/>
                  <a:gd name="T10" fmla="*/ 64 w 64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72">
                    <a:moveTo>
                      <a:pt x="64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8" y="0"/>
                      <a:pt x="64" y="33"/>
                      <a:pt x="64" y="33"/>
                    </a:cubicBezTo>
                    <a:cubicBezTo>
                      <a:pt x="64" y="872"/>
                      <a:pt x="64" y="872"/>
                      <a:pt x="64" y="872"/>
                    </a:cubicBezTo>
                  </a:path>
                </a:pathLst>
              </a:custGeom>
              <a:solidFill>
                <a:srgbClr val="ABA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5" name="Freeform 15"/>
              <p:cNvSpPr>
                <a:spLocks/>
              </p:cNvSpPr>
              <p:nvPr/>
            </p:nvSpPr>
            <p:spPr bwMode="auto">
              <a:xfrm>
                <a:off x="4980416" y="5465708"/>
                <a:ext cx="100315" cy="1387579"/>
              </a:xfrm>
              <a:custGeom>
                <a:avLst/>
                <a:gdLst>
                  <a:gd name="T0" fmla="*/ 63 w 63"/>
                  <a:gd name="T1" fmla="*/ 872 h 872"/>
                  <a:gd name="T2" fmla="*/ 0 w 63"/>
                  <a:gd name="T3" fmla="*/ 872 h 872"/>
                  <a:gd name="T4" fmla="*/ 0 w 63"/>
                  <a:gd name="T5" fmla="*/ 33 h 872"/>
                  <a:gd name="T6" fmla="*/ 31 w 63"/>
                  <a:gd name="T7" fmla="*/ 1 h 872"/>
                  <a:gd name="T8" fmla="*/ 63 w 63"/>
                  <a:gd name="T9" fmla="*/ 33 h 872"/>
                  <a:gd name="T10" fmla="*/ 63 w 63"/>
                  <a:gd name="T11" fmla="*/ 872 h 8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872">
                    <a:moveTo>
                      <a:pt x="63" y="872"/>
                    </a:moveTo>
                    <a:cubicBezTo>
                      <a:pt x="0" y="872"/>
                      <a:pt x="0" y="872"/>
                      <a:pt x="0" y="87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2"/>
                      <a:pt x="31" y="1"/>
                    </a:cubicBezTo>
                    <a:cubicBezTo>
                      <a:pt x="57" y="0"/>
                      <a:pt x="63" y="33"/>
                      <a:pt x="63" y="33"/>
                    </a:cubicBezTo>
                    <a:lnTo>
                      <a:pt x="63" y="872"/>
                    </a:lnTo>
                    <a:close/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6" name="Freeform 16"/>
              <p:cNvSpPr>
                <a:spLocks/>
              </p:cNvSpPr>
              <p:nvPr/>
            </p:nvSpPr>
            <p:spPr bwMode="auto">
              <a:xfrm>
                <a:off x="5076019" y="5038865"/>
                <a:ext cx="132631" cy="192551"/>
              </a:xfrm>
              <a:custGeom>
                <a:avLst/>
                <a:gdLst>
                  <a:gd name="T0" fmla="*/ 0 w 83"/>
                  <a:gd name="T1" fmla="*/ 111 h 121"/>
                  <a:gd name="T2" fmla="*/ 83 w 83"/>
                  <a:gd name="T3" fmla="*/ 113 h 121"/>
                  <a:gd name="T4" fmla="*/ 49 w 83"/>
                  <a:gd name="T5" fmla="*/ 0 h 121"/>
                  <a:gd name="T6" fmla="*/ 29 w 83"/>
                  <a:gd name="T7" fmla="*/ 0 h 121"/>
                  <a:gd name="T8" fmla="*/ 0 w 83"/>
                  <a:gd name="T9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1">
                    <a:moveTo>
                      <a:pt x="0" y="111"/>
                    </a:moveTo>
                    <a:cubicBezTo>
                      <a:pt x="0" y="111"/>
                      <a:pt x="40" y="121"/>
                      <a:pt x="83" y="113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00A39E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7" name="Freeform 35"/>
              <p:cNvSpPr>
                <a:spLocks/>
              </p:cNvSpPr>
              <p:nvPr/>
            </p:nvSpPr>
            <p:spPr bwMode="auto">
              <a:xfrm>
                <a:off x="5143344" y="5037518"/>
                <a:ext cx="249778" cy="1820482"/>
              </a:xfrm>
              <a:custGeom>
                <a:avLst/>
                <a:gdLst>
                  <a:gd name="T0" fmla="*/ 34 w 157"/>
                  <a:gd name="T1" fmla="*/ 0 h 1144"/>
                  <a:gd name="T2" fmla="*/ 0 w 157"/>
                  <a:gd name="T3" fmla="*/ 1 h 1144"/>
                  <a:gd name="T4" fmla="*/ 7 w 157"/>
                  <a:gd name="T5" fmla="*/ 1 h 1144"/>
                  <a:gd name="T6" fmla="*/ 41 w 157"/>
                  <a:gd name="T7" fmla="*/ 114 h 1144"/>
                  <a:gd name="T8" fmla="*/ 41 w 157"/>
                  <a:gd name="T9" fmla="*/ 114 h 1144"/>
                  <a:gd name="T10" fmla="*/ 94 w 157"/>
                  <a:gd name="T11" fmla="*/ 285 h 1144"/>
                  <a:gd name="T12" fmla="*/ 94 w 157"/>
                  <a:gd name="T13" fmla="*/ 286 h 1144"/>
                  <a:gd name="T14" fmla="*/ 100 w 157"/>
                  <a:gd name="T15" fmla="*/ 302 h 1144"/>
                  <a:gd name="T16" fmla="*/ 100 w 157"/>
                  <a:gd name="T17" fmla="*/ 1141 h 1144"/>
                  <a:gd name="T18" fmla="*/ 38 w 157"/>
                  <a:gd name="T19" fmla="*/ 1141 h 1144"/>
                  <a:gd name="T20" fmla="*/ 38 w 157"/>
                  <a:gd name="T21" fmla="*/ 1142 h 1144"/>
                  <a:gd name="T22" fmla="*/ 0 w 157"/>
                  <a:gd name="T23" fmla="*/ 1142 h 1144"/>
                  <a:gd name="T24" fmla="*/ 0 w 157"/>
                  <a:gd name="T25" fmla="*/ 1144 h 1144"/>
                  <a:gd name="T26" fmla="*/ 157 w 157"/>
                  <a:gd name="T27" fmla="*/ 1142 h 1144"/>
                  <a:gd name="T28" fmla="*/ 142 w 157"/>
                  <a:gd name="T29" fmla="*/ 290 h 1144"/>
                  <a:gd name="T30" fmla="*/ 34 w 157"/>
                  <a:gd name="T31" fmla="*/ 0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7" h="11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94" y="285"/>
                      <a:pt x="94" y="285"/>
                      <a:pt x="94" y="285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4"/>
                      <a:pt x="100" y="302"/>
                      <a:pt x="100" y="302"/>
                    </a:cubicBezTo>
                    <a:cubicBezTo>
                      <a:pt x="100" y="1141"/>
                      <a:pt x="100" y="1141"/>
                      <a:pt x="100" y="1141"/>
                    </a:cubicBezTo>
                    <a:cubicBezTo>
                      <a:pt x="38" y="1141"/>
                      <a:pt x="38" y="1141"/>
                      <a:pt x="38" y="1141"/>
                    </a:cubicBezTo>
                    <a:cubicBezTo>
                      <a:pt x="38" y="1142"/>
                      <a:pt x="38" y="1142"/>
                      <a:pt x="38" y="1142"/>
                    </a:cubicBezTo>
                    <a:cubicBezTo>
                      <a:pt x="0" y="1142"/>
                      <a:pt x="0" y="1142"/>
                      <a:pt x="0" y="1142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157" y="1142"/>
                      <a:pt x="157" y="1142"/>
                      <a:pt x="157" y="11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8" name="Freeform 36"/>
              <p:cNvSpPr>
                <a:spLocks/>
              </p:cNvSpPr>
              <p:nvPr/>
            </p:nvSpPr>
            <p:spPr bwMode="auto">
              <a:xfrm>
                <a:off x="5143344" y="5218624"/>
                <a:ext cx="149463" cy="294886"/>
              </a:xfrm>
              <a:custGeom>
                <a:avLst/>
                <a:gdLst>
                  <a:gd name="T0" fmla="*/ 41 w 94"/>
                  <a:gd name="T1" fmla="*/ 0 h 185"/>
                  <a:gd name="T2" fmla="*/ 6 w 94"/>
                  <a:gd name="T3" fmla="*/ 3 h 185"/>
                  <a:gd name="T4" fmla="*/ 0 w 94"/>
                  <a:gd name="T5" fmla="*/ 3 h 185"/>
                  <a:gd name="T6" fmla="*/ 0 w 94"/>
                  <a:gd name="T7" fmla="*/ 158 h 185"/>
                  <a:gd name="T8" fmla="*/ 37 w 94"/>
                  <a:gd name="T9" fmla="*/ 185 h 185"/>
                  <a:gd name="T10" fmla="*/ 67 w 94"/>
                  <a:gd name="T11" fmla="*/ 156 h 185"/>
                  <a:gd name="T12" fmla="*/ 68 w 94"/>
                  <a:gd name="T13" fmla="*/ 156 h 185"/>
                  <a:gd name="T14" fmla="*/ 94 w 94"/>
                  <a:gd name="T15" fmla="*/ 172 h 185"/>
                  <a:gd name="T16" fmla="*/ 94 w 94"/>
                  <a:gd name="T17" fmla="*/ 171 h 185"/>
                  <a:gd name="T18" fmla="*/ 41 w 94"/>
                  <a:gd name="T19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4" h="185">
                    <a:moveTo>
                      <a:pt x="41" y="0"/>
                    </a:moveTo>
                    <a:cubicBezTo>
                      <a:pt x="28" y="2"/>
                      <a:pt x="16" y="3"/>
                      <a:pt x="6" y="3"/>
                    </a:cubicBezTo>
                    <a:cubicBezTo>
                      <a:pt x="4" y="3"/>
                      <a:pt x="2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24" y="159"/>
                      <a:pt x="34" y="177"/>
                      <a:pt x="37" y="185"/>
                    </a:cubicBezTo>
                    <a:cubicBezTo>
                      <a:pt x="38" y="178"/>
                      <a:pt x="45" y="157"/>
                      <a:pt x="67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1" y="156"/>
                      <a:pt x="89" y="164"/>
                      <a:pt x="94" y="172"/>
                    </a:cubicBezTo>
                    <a:cubicBezTo>
                      <a:pt x="94" y="171"/>
                      <a:pt x="94" y="171"/>
                      <a:pt x="94" y="171"/>
                    </a:cubicBezTo>
                    <a:cubicBezTo>
                      <a:pt x="41" y="0"/>
                      <a:pt x="41" y="0"/>
                      <a:pt x="41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9" name="Freeform 37"/>
              <p:cNvSpPr>
                <a:spLocks/>
              </p:cNvSpPr>
              <p:nvPr/>
            </p:nvSpPr>
            <p:spPr bwMode="auto">
              <a:xfrm>
                <a:off x="5143344" y="5470421"/>
                <a:ext cx="60593" cy="1384886"/>
              </a:xfrm>
              <a:custGeom>
                <a:avLst/>
                <a:gdLst>
                  <a:gd name="T0" fmla="*/ 0 w 38"/>
                  <a:gd name="T1" fmla="*/ 0 h 870"/>
                  <a:gd name="T2" fmla="*/ 0 w 38"/>
                  <a:gd name="T3" fmla="*/ 870 h 870"/>
                  <a:gd name="T4" fmla="*/ 38 w 38"/>
                  <a:gd name="T5" fmla="*/ 870 h 870"/>
                  <a:gd name="T6" fmla="*/ 38 w 38"/>
                  <a:gd name="T7" fmla="*/ 869 h 870"/>
                  <a:gd name="T8" fmla="*/ 36 w 38"/>
                  <a:gd name="T9" fmla="*/ 869 h 870"/>
                  <a:gd name="T10" fmla="*/ 36 w 38"/>
                  <a:gd name="T11" fmla="*/ 30 h 870"/>
                  <a:gd name="T12" fmla="*/ 37 w 38"/>
                  <a:gd name="T13" fmla="*/ 27 h 870"/>
                  <a:gd name="T14" fmla="*/ 0 w 38"/>
                  <a:gd name="T15" fmla="*/ 0 h 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870">
                    <a:moveTo>
                      <a:pt x="0" y="0"/>
                    </a:moveTo>
                    <a:cubicBezTo>
                      <a:pt x="0" y="870"/>
                      <a:pt x="0" y="870"/>
                      <a:pt x="0" y="870"/>
                    </a:cubicBezTo>
                    <a:cubicBezTo>
                      <a:pt x="38" y="870"/>
                      <a:pt x="38" y="870"/>
                      <a:pt x="38" y="870"/>
                    </a:cubicBezTo>
                    <a:cubicBezTo>
                      <a:pt x="38" y="869"/>
                      <a:pt x="38" y="869"/>
                      <a:pt x="38" y="869"/>
                    </a:cubicBezTo>
                    <a:cubicBezTo>
                      <a:pt x="36" y="869"/>
                      <a:pt x="36" y="869"/>
                      <a:pt x="36" y="869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30"/>
                      <a:pt x="37" y="29"/>
                      <a:pt x="37" y="27"/>
                    </a:cubicBezTo>
                    <a:cubicBezTo>
                      <a:pt x="34" y="19"/>
                      <a:pt x="24" y="1"/>
                      <a:pt x="0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0" name="Freeform 38"/>
              <p:cNvSpPr>
                <a:spLocks/>
              </p:cNvSpPr>
              <p:nvPr/>
            </p:nvSpPr>
            <p:spPr bwMode="auto">
              <a:xfrm>
                <a:off x="5200571" y="5467055"/>
                <a:ext cx="101662" cy="1386232"/>
              </a:xfrm>
              <a:custGeom>
                <a:avLst/>
                <a:gdLst>
                  <a:gd name="T0" fmla="*/ 32 w 64"/>
                  <a:gd name="T1" fmla="*/ 0 h 871"/>
                  <a:gd name="T2" fmla="*/ 31 w 64"/>
                  <a:gd name="T3" fmla="*/ 0 h 871"/>
                  <a:gd name="T4" fmla="*/ 1 w 64"/>
                  <a:gd name="T5" fmla="*/ 29 h 871"/>
                  <a:gd name="T6" fmla="*/ 0 w 64"/>
                  <a:gd name="T7" fmla="*/ 32 h 871"/>
                  <a:gd name="T8" fmla="*/ 0 w 64"/>
                  <a:gd name="T9" fmla="*/ 871 h 871"/>
                  <a:gd name="T10" fmla="*/ 2 w 64"/>
                  <a:gd name="T11" fmla="*/ 871 h 871"/>
                  <a:gd name="T12" fmla="*/ 64 w 64"/>
                  <a:gd name="T13" fmla="*/ 871 h 871"/>
                  <a:gd name="T14" fmla="*/ 64 w 64"/>
                  <a:gd name="T15" fmla="*/ 32 h 871"/>
                  <a:gd name="T16" fmla="*/ 58 w 64"/>
                  <a:gd name="T17" fmla="*/ 16 h 871"/>
                  <a:gd name="T18" fmla="*/ 32 w 64"/>
                  <a:gd name="T19" fmla="*/ 0 h 8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4" h="871">
                    <a:moveTo>
                      <a:pt x="32" y="0"/>
                    </a:moveTo>
                    <a:cubicBezTo>
                      <a:pt x="32" y="0"/>
                      <a:pt x="32" y="0"/>
                      <a:pt x="31" y="0"/>
                    </a:cubicBezTo>
                    <a:cubicBezTo>
                      <a:pt x="9" y="1"/>
                      <a:pt x="2" y="22"/>
                      <a:pt x="1" y="29"/>
                    </a:cubicBezTo>
                    <a:cubicBezTo>
                      <a:pt x="1" y="31"/>
                      <a:pt x="0" y="32"/>
                      <a:pt x="0" y="32"/>
                    </a:cubicBezTo>
                    <a:cubicBezTo>
                      <a:pt x="0" y="871"/>
                      <a:pt x="0" y="871"/>
                      <a:pt x="0" y="871"/>
                    </a:cubicBezTo>
                    <a:cubicBezTo>
                      <a:pt x="2" y="871"/>
                      <a:pt x="2" y="871"/>
                      <a:pt x="2" y="871"/>
                    </a:cubicBezTo>
                    <a:cubicBezTo>
                      <a:pt x="64" y="871"/>
                      <a:pt x="64" y="871"/>
                      <a:pt x="64" y="871"/>
                    </a:cubicBezTo>
                    <a:cubicBezTo>
                      <a:pt x="64" y="32"/>
                      <a:pt x="64" y="32"/>
                      <a:pt x="64" y="32"/>
                    </a:cubicBezTo>
                    <a:cubicBezTo>
                      <a:pt x="64" y="32"/>
                      <a:pt x="62" y="24"/>
                      <a:pt x="58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1" name="Freeform 39"/>
              <p:cNvSpPr>
                <a:spLocks/>
              </p:cNvSpPr>
              <p:nvPr/>
            </p:nvSpPr>
            <p:spPr bwMode="auto">
              <a:xfrm>
                <a:off x="5143344" y="5038865"/>
                <a:ext cx="65306" cy="184472"/>
              </a:xfrm>
              <a:custGeom>
                <a:avLst/>
                <a:gdLst>
                  <a:gd name="T0" fmla="*/ 7 w 41"/>
                  <a:gd name="T1" fmla="*/ 0 h 116"/>
                  <a:gd name="T2" fmla="*/ 0 w 41"/>
                  <a:gd name="T3" fmla="*/ 0 h 116"/>
                  <a:gd name="T4" fmla="*/ 0 w 41"/>
                  <a:gd name="T5" fmla="*/ 116 h 116"/>
                  <a:gd name="T6" fmla="*/ 6 w 41"/>
                  <a:gd name="T7" fmla="*/ 116 h 116"/>
                  <a:gd name="T8" fmla="*/ 41 w 41"/>
                  <a:gd name="T9" fmla="*/ 113 h 116"/>
                  <a:gd name="T10" fmla="*/ 41 w 41"/>
                  <a:gd name="T11" fmla="*/ 113 h 116"/>
                  <a:gd name="T12" fmla="*/ 7 w 41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6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2" y="116"/>
                      <a:pt x="4" y="116"/>
                      <a:pt x="6" y="116"/>
                    </a:cubicBezTo>
                    <a:cubicBezTo>
                      <a:pt x="16" y="116"/>
                      <a:pt x="28" y="115"/>
                      <a:pt x="41" y="113"/>
                    </a:cubicBezTo>
                    <a:cubicBezTo>
                      <a:pt x="41" y="113"/>
                      <a:pt x="41" y="113"/>
                      <a:pt x="41" y="113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00A39E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2" name="Group 4"/>
            <p:cNvGrpSpPr/>
            <p:nvPr/>
          </p:nvGrpSpPr>
          <p:grpSpPr>
            <a:xfrm rot="10800000">
              <a:off x="10229964" y="-43246"/>
              <a:ext cx="412706" cy="2631814"/>
              <a:chOff x="5502862" y="5355294"/>
              <a:chExt cx="412706" cy="1502706"/>
            </a:xfrm>
          </p:grpSpPr>
          <p:sp>
            <p:nvSpPr>
              <p:cNvPr id="453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4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5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6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7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8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9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0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1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2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3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4" name="Group 7"/>
            <p:cNvGrpSpPr/>
            <p:nvPr/>
          </p:nvGrpSpPr>
          <p:grpSpPr>
            <a:xfrm rot="10800000">
              <a:off x="9041680" y="-52597"/>
              <a:ext cx="407320" cy="2013200"/>
              <a:chOff x="6959786" y="5355294"/>
              <a:chExt cx="407320" cy="1502706"/>
            </a:xfrm>
          </p:grpSpPr>
          <p:sp>
            <p:nvSpPr>
              <p:cNvPr id="465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6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7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8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9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0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1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2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3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4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5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76" name="Group 5"/>
            <p:cNvGrpSpPr/>
            <p:nvPr/>
          </p:nvGrpSpPr>
          <p:grpSpPr>
            <a:xfrm rot="10800000">
              <a:off x="9606212" y="-49905"/>
              <a:ext cx="403952" cy="2106477"/>
              <a:chOff x="6007804" y="4266641"/>
              <a:chExt cx="403952" cy="2588666"/>
            </a:xfrm>
          </p:grpSpPr>
          <p:sp>
            <p:nvSpPr>
              <p:cNvPr id="477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8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9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0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1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2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88" name="Group 6"/>
            <p:cNvGrpSpPr/>
            <p:nvPr/>
          </p:nvGrpSpPr>
          <p:grpSpPr>
            <a:xfrm rot="10800000">
              <a:off x="7382406" y="-23656"/>
              <a:ext cx="409339" cy="2412631"/>
              <a:chOff x="6480429" y="3713225"/>
              <a:chExt cx="409339" cy="3142082"/>
            </a:xfrm>
          </p:grpSpPr>
          <p:sp>
            <p:nvSpPr>
              <p:cNvPr id="489" name="Freeform 5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0" name="Freeform 6"/>
              <p:cNvSpPr>
                <a:spLocks/>
              </p:cNvSpPr>
              <p:nvPr/>
            </p:nvSpPr>
            <p:spPr bwMode="auto">
              <a:xfrm>
                <a:off x="6491874" y="3722651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1" name="Freeform 7"/>
              <p:cNvSpPr>
                <a:spLocks/>
              </p:cNvSpPr>
              <p:nvPr/>
            </p:nvSpPr>
            <p:spPr bwMode="auto">
              <a:xfrm>
                <a:off x="6579397" y="4144108"/>
                <a:ext cx="125899" cy="2711199"/>
              </a:xfrm>
              <a:custGeom>
                <a:avLst/>
                <a:gdLst>
                  <a:gd name="T0" fmla="*/ 79 w 79"/>
                  <a:gd name="T1" fmla="*/ 1703 h 1703"/>
                  <a:gd name="T2" fmla="*/ 0 w 79"/>
                  <a:gd name="T3" fmla="*/ 1703 h 1703"/>
                  <a:gd name="T4" fmla="*/ 0 w 79"/>
                  <a:gd name="T5" fmla="*/ 33 h 1703"/>
                  <a:gd name="T6" fmla="*/ 38 w 79"/>
                  <a:gd name="T7" fmla="*/ 1 h 1703"/>
                  <a:gd name="T8" fmla="*/ 79 w 79"/>
                  <a:gd name="T9" fmla="*/ 33 h 1703"/>
                  <a:gd name="T10" fmla="*/ 79 w 79"/>
                  <a:gd name="T11" fmla="*/ 1703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703">
                    <a:moveTo>
                      <a:pt x="79" y="1703"/>
                    </a:moveTo>
                    <a:cubicBezTo>
                      <a:pt x="0" y="1703"/>
                      <a:pt x="0" y="1703"/>
                      <a:pt x="0" y="170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5" y="2"/>
                      <a:pt x="38" y="1"/>
                    </a:cubicBezTo>
                    <a:cubicBezTo>
                      <a:pt x="72" y="0"/>
                      <a:pt x="79" y="33"/>
                      <a:pt x="79" y="33"/>
                    </a:cubicBezTo>
                    <a:cubicBezTo>
                      <a:pt x="79" y="1703"/>
                      <a:pt x="79" y="1703"/>
                      <a:pt x="79" y="1703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2" name="Freeform 8"/>
              <p:cNvSpPr>
                <a:spLocks/>
              </p:cNvSpPr>
              <p:nvPr/>
            </p:nvSpPr>
            <p:spPr bwMode="auto">
              <a:xfrm>
                <a:off x="6701930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cubicBezTo>
                      <a:pt x="63" y="1704"/>
                      <a:pt x="63" y="1704"/>
                      <a:pt x="63" y="1704"/>
                    </a:cubicBezTo>
                  </a:path>
                </a:pathLst>
              </a:custGeom>
              <a:solidFill>
                <a:srgbClr val="3DCE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3" name="Freeform 9"/>
              <p:cNvSpPr>
                <a:spLocks/>
              </p:cNvSpPr>
              <p:nvPr/>
            </p:nvSpPr>
            <p:spPr bwMode="auto">
              <a:xfrm>
                <a:off x="6480429" y="4141415"/>
                <a:ext cx="100315" cy="2711872"/>
              </a:xfrm>
              <a:custGeom>
                <a:avLst/>
                <a:gdLst>
                  <a:gd name="T0" fmla="*/ 63 w 63"/>
                  <a:gd name="T1" fmla="*/ 1704 h 1704"/>
                  <a:gd name="T2" fmla="*/ 0 w 63"/>
                  <a:gd name="T3" fmla="*/ 1704 h 1704"/>
                  <a:gd name="T4" fmla="*/ 0 w 63"/>
                  <a:gd name="T5" fmla="*/ 33 h 1704"/>
                  <a:gd name="T6" fmla="*/ 31 w 63"/>
                  <a:gd name="T7" fmla="*/ 1 h 1704"/>
                  <a:gd name="T8" fmla="*/ 63 w 63"/>
                  <a:gd name="T9" fmla="*/ 33 h 1704"/>
                  <a:gd name="T10" fmla="*/ 63 w 63"/>
                  <a:gd name="T11" fmla="*/ 1704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704">
                    <a:moveTo>
                      <a:pt x="63" y="1704"/>
                    </a:moveTo>
                    <a:cubicBezTo>
                      <a:pt x="0" y="1704"/>
                      <a:pt x="0" y="1704"/>
                      <a:pt x="0" y="170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3"/>
                      <a:pt x="4" y="1"/>
                      <a:pt x="31" y="1"/>
                    </a:cubicBezTo>
                    <a:cubicBezTo>
                      <a:pt x="58" y="0"/>
                      <a:pt x="63" y="33"/>
                      <a:pt x="63" y="33"/>
                    </a:cubicBezTo>
                    <a:lnTo>
                      <a:pt x="63" y="1704"/>
                    </a:lnTo>
                    <a:close/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4" name="Freeform 10"/>
              <p:cNvSpPr>
                <a:spLocks/>
              </p:cNvSpPr>
              <p:nvPr/>
            </p:nvSpPr>
            <p:spPr bwMode="auto">
              <a:xfrm>
                <a:off x="6576031" y="3714572"/>
                <a:ext cx="131958" cy="191204"/>
              </a:xfrm>
              <a:custGeom>
                <a:avLst/>
                <a:gdLst>
                  <a:gd name="T0" fmla="*/ 0 w 83"/>
                  <a:gd name="T1" fmla="*/ 111 h 120"/>
                  <a:gd name="T2" fmla="*/ 83 w 83"/>
                  <a:gd name="T3" fmla="*/ 113 h 120"/>
                  <a:gd name="T4" fmla="*/ 50 w 83"/>
                  <a:gd name="T5" fmla="*/ 0 h 120"/>
                  <a:gd name="T6" fmla="*/ 29 w 83"/>
                  <a:gd name="T7" fmla="*/ 0 h 120"/>
                  <a:gd name="T8" fmla="*/ 0 w 83"/>
                  <a:gd name="T9" fmla="*/ 111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120">
                    <a:moveTo>
                      <a:pt x="0" y="111"/>
                    </a:moveTo>
                    <a:cubicBezTo>
                      <a:pt x="0" y="111"/>
                      <a:pt x="40" y="120"/>
                      <a:pt x="83" y="113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111"/>
                      <a:pt x="0" y="111"/>
                      <a:pt x="0" y="111"/>
                    </a:cubicBezTo>
                  </a:path>
                </a:pathLst>
              </a:custGeom>
              <a:solidFill>
                <a:srgbClr val="E2376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5" name="Freeform 55"/>
              <p:cNvSpPr>
                <a:spLocks/>
              </p:cNvSpPr>
              <p:nvPr/>
            </p:nvSpPr>
            <p:spPr bwMode="auto">
              <a:xfrm>
                <a:off x="6655475" y="3713225"/>
                <a:ext cx="234293" cy="3142082"/>
              </a:xfrm>
              <a:custGeom>
                <a:avLst/>
                <a:gdLst>
                  <a:gd name="T0" fmla="*/ 24 w 147"/>
                  <a:gd name="T1" fmla="*/ 0 h 1974"/>
                  <a:gd name="T2" fmla="*/ 0 w 147"/>
                  <a:gd name="T3" fmla="*/ 1 h 1974"/>
                  <a:gd name="T4" fmla="*/ 33 w 147"/>
                  <a:gd name="T5" fmla="*/ 114 h 1974"/>
                  <a:gd name="T6" fmla="*/ 33 w 147"/>
                  <a:gd name="T7" fmla="*/ 114 h 1974"/>
                  <a:gd name="T8" fmla="*/ 87 w 147"/>
                  <a:gd name="T9" fmla="*/ 284 h 1974"/>
                  <a:gd name="T10" fmla="*/ 86 w 147"/>
                  <a:gd name="T11" fmla="*/ 286 h 1974"/>
                  <a:gd name="T12" fmla="*/ 92 w 147"/>
                  <a:gd name="T13" fmla="*/ 302 h 1974"/>
                  <a:gd name="T14" fmla="*/ 92 w 147"/>
                  <a:gd name="T15" fmla="*/ 1973 h 1974"/>
                  <a:gd name="T16" fmla="*/ 31 w 147"/>
                  <a:gd name="T17" fmla="*/ 1973 h 1974"/>
                  <a:gd name="T18" fmla="*/ 31 w 147"/>
                  <a:gd name="T19" fmla="*/ 1974 h 1974"/>
                  <a:gd name="T20" fmla="*/ 147 w 147"/>
                  <a:gd name="T21" fmla="*/ 1974 h 1974"/>
                  <a:gd name="T22" fmla="*/ 132 w 147"/>
                  <a:gd name="T23" fmla="*/ 290 h 1974"/>
                  <a:gd name="T24" fmla="*/ 24 w 147"/>
                  <a:gd name="T25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7" h="1974">
                    <a:moveTo>
                      <a:pt x="2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87" y="284"/>
                      <a:pt x="87" y="284"/>
                      <a:pt x="87" y="284"/>
                    </a:cubicBezTo>
                    <a:cubicBezTo>
                      <a:pt x="86" y="286"/>
                      <a:pt x="86" y="286"/>
                      <a:pt x="86" y="286"/>
                    </a:cubicBezTo>
                    <a:cubicBezTo>
                      <a:pt x="91" y="294"/>
                      <a:pt x="92" y="302"/>
                      <a:pt x="92" y="302"/>
                    </a:cubicBezTo>
                    <a:cubicBezTo>
                      <a:pt x="92" y="1973"/>
                      <a:pt x="92" y="1973"/>
                      <a:pt x="92" y="1973"/>
                    </a:cubicBezTo>
                    <a:cubicBezTo>
                      <a:pt x="31" y="1973"/>
                      <a:pt x="31" y="1973"/>
                      <a:pt x="31" y="1973"/>
                    </a:cubicBezTo>
                    <a:cubicBezTo>
                      <a:pt x="31" y="1974"/>
                      <a:pt x="31" y="1974"/>
                      <a:pt x="31" y="1974"/>
                    </a:cubicBezTo>
                    <a:cubicBezTo>
                      <a:pt x="147" y="1974"/>
                      <a:pt x="147" y="1974"/>
                      <a:pt x="147" y="1974"/>
                    </a:cubicBezTo>
                    <a:cubicBezTo>
                      <a:pt x="132" y="290"/>
                      <a:pt x="132" y="290"/>
                      <a:pt x="132" y="290"/>
                    </a:cubicBezTo>
                    <a:cubicBezTo>
                      <a:pt x="24" y="0"/>
                      <a:pt x="24" y="0"/>
                      <a:pt x="2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6" name="Freeform 56"/>
              <p:cNvSpPr>
                <a:spLocks/>
              </p:cNvSpPr>
              <p:nvPr/>
            </p:nvSpPr>
            <p:spPr bwMode="auto">
              <a:xfrm>
                <a:off x="6639990" y="3894331"/>
                <a:ext cx="154175" cy="294886"/>
              </a:xfrm>
              <a:custGeom>
                <a:avLst/>
                <a:gdLst>
                  <a:gd name="T0" fmla="*/ 43 w 97"/>
                  <a:gd name="T1" fmla="*/ 0 h 185"/>
                  <a:gd name="T2" fmla="*/ 8 w 97"/>
                  <a:gd name="T3" fmla="*/ 3 h 185"/>
                  <a:gd name="T4" fmla="*/ 0 w 97"/>
                  <a:gd name="T5" fmla="*/ 3 h 185"/>
                  <a:gd name="T6" fmla="*/ 0 w 97"/>
                  <a:gd name="T7" fmla="*/ 158 h 185"/>
                  <a:gd name="T8" fmla="*/ 0 w 97"/>
                  <a:gd name="T9" fmla="*/ 158 h 185"/>
                  <a:gd name="T10" fmla="*/ 1 w 97"/>
                  <a:gd name="T11" fmla="*/ 158 h 185"/>
                  <a:gd name="T12" fmla="*/ 39 w 97"/>
                  <a:gd name="T13" fmla="*/ 185 h 185"/>
                  <a:gd name="T14" fmla="*/ 70 w 97"/>
                  <a:gd name="T15" fmla="*/ 156 h 185"/>
                  <a:gd name="T16" fmla="*/ 71 w 97"/>
                  <a:gd name="T17" fmla="*/ 156 h 185"/>
                  <a:gd name="T18" fmla="*/ 96 w 97"/>
                  <a:gd name="T19" fmla="*/ 172 h 185"/>
                  <a:gd name="T20" fmla="*/ 97 w 97"/>
                  <a:gd name="T21" fmla="*/ 170 h 185"/>
                  <a:gd name="T22" fmla="*/ 43 w 97"/>
                  <a:gd name="T23" fmla="*/ 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" h="185">
                    <a:moveTo>
                      <a:pt x="43" y="0"/>
                    </a:moveTo>
                    <a:cubicBezTo>
                      <a:pt x="31" y="2"/>
                      <a:pt x="19" y="3"/>
                      <a:pt x="8" y="3"/>
                    </a:cubicBezTo>
                    <a:cubicBezTo>
                      <a:pt x="5" y="3"/>
                      <a:pt x="3" y="3"/>
                      <a:pt x="0" y="3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1" y="158"/>
                      <a:pt x="1" y="158"/>
                      <a:pt x="1" y="158"/>
                    </a:cubicBezTo>
                    <a:cubicBezTo>
                      <a:pt x="26" y="158"/>
                      <a:pt x="36" y="176"/>
                      <a:pt x="39" y="185"/>
                    </a:cubicBezTo>
                    <a:cubicBezTo>
                      <a:pt x="41" y="178"/>
                      <a:pt x="47" y="156"/>
                      <a:pt x="70" y="156"/>
                    </a:cubicBezTo>
                    <a:cubicBezTo>
                      <a:pt x="70" y="156"/>
                      <a:pt x="70" y="156"/>
                      <a:pt x="71" y="156"/>
                    </a:cubicBezTo>
                    <a:cubicBezTo>
                      <a:pt x="84" y="156"/>
                      <a:pt x="92" y="164"/>
                      <a:pt x="96" y="172"/>
                    </a:cubicBezTo>
                    <a:cubicBezTo>
                      <a:pt x="97" y="170"/>
                      <a:pt x="97" y="170"/>
                      <a:pt x="97" y="170"/>
                    </a:cubicBezTo>
                    <a:cubicBezTo>
                      <a:pt x="43" y="0"/>
                      <a:pt x="43" y="0"/>
                      <a:pt x="43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7" name="Freeform 57"/>
              <p:cNvSpPr>
                <a:spLocks/>
              </p:cNvSpPr>
              <p:nvPr/>
            </p:nvSpPr>
            <p:spPr bwMode="auto">
              <a:xfrm>
                <a:off x="6639990" y="4146128"/>
                <a:ext cx="65306" cy="2709179"/>
              </a:xfrm>
              <a:custGeom>
                <a:avLst/>
                <a:gdLst>
                  <a:gd name="T0" fmla="*/ 1 w 41"/>
                  <a:gd name="T1" fmla="*/ 0 h 1702"/>
                  <a:gd name="T2" fmla="*/ 0 w 41"/>
                  <a:gd name="T3" fmla="*/ 0 h 1702"/>
                  <a:gd name="T4" fmla="*/ 0 w 41"/>
                  <a:gd name="T5" fmla="*/ 0 h 1702"/>
                  <a:gd name="T6" fmla="*/ 0 w 41"/>
                  <a:gd name="T7" fmla="*/ 1702 h 1702"/>
                  <a:gd name="T8" fmla="*/ 41 w 41"/>
                  <a:gd name="T9" fmla="*/ 1702 h 1702"/>
                  <a:gd name="T10" fmla="*/ 41 w 41"/>
                  <a:gd name="T11" fmla="*/ 1701 h 1702"/>
                  <a:gd name="T12" fmla="*/ 39 w 41"/>
                  <a:gd name="T13" fmla="*/ 1701 h 1702"/>
                  <a:gd name="T14" fmla="*/ 39 w 41"/>
                  <a:gd name="T15" fmla="*/ 30 h 1702"/>
                  <a:gd name="T16" fmla="*/ 39 w 41"/>
                  <a:gd name="T17" fmla="*/ 27 h 1702"/>
                  <a:gd name="T18" fmla="*/ 1 w 41"/>
                  <a:gd name="T19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1702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02"/>
                      <a:pt x="0" y="1702"/>
                      <a:pt x="0" y="1702"/>
                    </a:cubicBezTo>
                    <a:cubicBezTo>
                      <a:pt x="41" y="1702"/>
                      <a:pt x="41" y="1702"/>
                      <a:pt x="41" y="1702"/>
                    </a:cubicBezTo>
                    <a:cubicBezTo>
                      <a:pt x="41" y="1701"/>
                      <a:pt x="41" y="1701"/>
                      <a:pt x="41" y="1701"/>
                    </a:cubicBezTo>
                    <a:cubicBezTo>
                      <a:pt x="39" y="1701"/>
                      <a:pt x="39" y="1701"/>
                      <a:pt x="39" y="1701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9" y="30"/>
                      <a:pt x="39" y="29"/>
                      <a:pt x="39" y="27"/>
                    </a:cubicBezTo>
                    <a:cubicBezTo>
                      <a:pt x="36" y="18"/>
                      <a:pt x="26" y="0"/>
                      <a:pt x="1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8" name="Freeform 58"/>
              <p:cNvSpPr>
                <a:spLocks/>
              </p:cNvSpPr>
              <p:nvPr/>
            </p:nvSpPr>
            <p:spPr bwMode="auto">
              <a:xfrm>
                <a:off x="6701930" y="4142762"/>
                <a:ext cx="100315" cy="2710525"/>
              </a:xfrm>
              <a:custGeom>
                <a:avLst/>
                <a:gdLst>
                  <a:gd name="T0" fmla="*/ 32 w 63"/>
                  <a:gd name="T1" fmla="*/ 0 h 1703"/>
                  <a:gd name="T2" fmla="*/ 31 w 63"/>
                  <a:gd name="T3" fmla="*/ 0 h 1703"/>
                  <a:gd name="T4" fmla="*/ 0 w 63"/>
                  <a:gd name="T5" fmla="*/ 29 h 1703"/>
                  <a:gd name="T6" fmla="*/ 0 w 63"/>
                  <a:gd name="T7" fmla="*/ 32 h 1703"/>
                  <a:gd name="T8" fmla="*/ 0 w 63"/>
                  <a:gd name="T9" fmla="*/ 1703 h 1703"/>
                  <a:gd name="T10" fmla="*/ 2 w 63"/>
                  <a:gd name="T11" fmla="*/ 1703 h 1703"/>
                  <a:gd name="T12" fmla="*/ 63 w 63"/>
                  <a:gd name="T13" fmla="*/ 1703 h 1703"/>
                  <a:gd name="T14" fmla="*/ 63 w 63"/>
                  <a:gd name="T15" fmla="*/ 32 h 1703"/>
                  <a:gd name="T16" fmla="*/ 57 w 63"/>
                  <a:gd name="T17" fmla="*/ 16 h 1703"/>
                  <a:gd name="T18" fmla="*/ 32 w 63"/>
                  <a:gd name="T19" fmla="*/ 0 h 1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703">
                    <a:moveTo>
                      <a:pt x="32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0"/>
                      <a:pt x="2" y="22"/>
                      <a:pt x="0" y="29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703"/>
                      <a:pt x="0" y="1703"/>
                      <a:pt x="0" y="1703"/>
                    </a:cubicBezTo>
                    <a:cubicBezTo>
                      <a:pt x="2" y="1703"/>
                      <a:pt x="2" y="1703"/>
                      <a:pt x="2" y="1703"/>
                    </a:cubicBezTo>
                    <a:cubicBezTo>
                      <a:pt x="63" y="1703"/>
                      <a:pt x="63" y="1703"/>
                      <a:pt x="63" y="170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2" y="24"/>
                      <a:pt x="57" y="16"/>
                    </a:cubicBezTo>
                    <a:cubicBezTo>
                      <a:pt x="53" y="8"/>
                      <a:pt x="45" y="0"/>
                      <a:pt x="32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9" name="Freeform 59"/>
              <p:cNvSpPr>
                <a:spLocks/>
              </p:cNvSpPr>
              <p:nvPr/>
            </p:nvSpPr>
            <p:spPr bwMode="auto">
              <a:xfrm>
                <a:off x="6639990" y="3714572"/>
                <a:ext cx="67999" cy="184472"/>
              </a:xfrm>
              <a:custGeom>
                <a:avLst/>
                <a:gdLst>
                  <a:gd name="T0" fmla="*/ 10 w 43"/>
                  <a:gd name="T1" fmla="*/ 0 h 116"/>
                  <a:gd name="T2" fmla="*/ 0 w 43"/>
                  <a:gd name="T3" fmla="*/ 0 h 116"/>
                  <a:gd name="T4" fmla="*/ 0 w 43"/>
                  <a:gd name="T5" fmla="*/ 116 h 116"/>
                  <a:gd name="T6" fmla="*/ 8 w 43"/>
                  <a:gd name="T7" fmla="*/ 116 h 116"/>
                  <a:gd name="T8" fmla="*/ 43 w 43"/>
                  <a:gd name="T9" fmla="*/ 113 h 116"/>
                  <a:gd name="T10" fmla="*/ 43 w 43"/>
                  <a:gd name="T11" fmla="*/ 113 h 116"/>
                  <a:gd name="T12" fmla="*/ 10 w 43"/>
                  <a:gd name="T13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16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3" y="116"/>
                      <a:pt x="5" y="116"/>
                      <a:pt x="8" y="116"/>
                    </a:cubicBezTo>
                    <a:cubicBezTo>
                      <a:pt x="19" y="116"/>
                      <a:pt x="31" y="115"/>
                      <a:pt x="43" y="113"/>
                    </a:cubicBezTo>
                    <a:cubicBezTo>
                      <a:pt x="43" y="113"/>
                      <a:pt x="43" y="113"/>
                      <a:pt x="43" y="113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E2376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00" name="Group 4"/>
            <p:cNvGrpSpPr/>
            <p:nvPr/>
          </p:nvGrpSpPr>
          <p:grpSpPr>
            <a:xfrm rot="10800000">
              <a:off x="6779496" y="-16257"/>
              <a:ext cx="412706" cy="1502706"/>
              <a:chOff x="5502862" y="5355294"/>
              <a:chExt cx="412706" cy="1502706"/>
            </a:xfrm>
          </p:grpSpPr>
          <p:sp>
            <p:nvSpPr>
              <p:cNvPr id="501" name="Freeform 23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2" name="Freeform 24"/>
              <p:cNvSpPr>
                <a:spLocks/>
              </p:cNvSpPr>
              <p:nvPr/>
            </p:nvSpPr>
            <p:spPr bwMode="auto">
              <a:xfrm>
                <a:off x="5514308" y="5365393"/>
                <a:ext cx="302292" cy="490130"/>
              </a:xfrm>
              <a:custGeom>
                <a:avLst/>
                <a:gdLst>
                  <a:gd name="T0" fmla="*/ 449 w 449"/>
                  <a:gd name="T1" fmla="*/ 657 h 728"/>
                  <a:gd name="T2" fmla="*/ 241 w 449"/>
                  <a:gd name="T3" fmla="*/ 0 h 728"/>
                  <a:gd name="T4" fmla="*/ 196 w 449"/>
                  <a:gd name="T5" fmla="*/ 0 h 728"/>
                  <a:gd name="T6" fmla="*/ 0 w 449"/>
                  <a:gd name="T7" fmla="*/ 681 h 728"/>
                  <a:gd name="T8" fmla="*/ 12 w 449"/>
                  <a:gd name="T9" fmla="*/ 728 h 728"/>
                  <a:gd name="T10" fmla="*/ 423 w 449"/>
                  <a:gd name="T11" fmla="*/ 726 h 728"/>
                  <a:gd name="T12" fmla="*/ 449 w 449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" h="728">
                    <a:moveTo>
                      <a:pt x="449" y="657"/>
                    </a:moveTo>
                    <a:lnTo>
                      <a:pt x="241" y="0"/>
                    </a:lnTo>
                    <a:lnTo>
                      <a:pt x="196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3" y="726"/>
                    </a:lnTo>
                    <a:lnTo>
                      <a:pt x="449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3" name="Freeform 25"/>
              <p:cNvSpPr>
                <a:spLocks/>
              </p:cNvSpPr>
              <p:nvPr/>
            </p:nvSpPr>
            <p:spPr bwMode="auto">
              <a:xfrm>
                <a:off x="5601831" y="5786851"/>
                <a:ext cx="125899" cy="1068456"/>
              </a:xfrm>
              <a:custGeom>
                <a:avLst/>
                <a:gdLst>
                  <a:gd name="T0" fmla="*/ 79 w 79"/>
                  <a:gd name="T1" fmla="*/ 671 h 671"/>
                  <a:gd name="T2" fmla="*/ 0 w 79"/>
                  <a:gd name="T3" fmla="*/ 671 h 671"/>
                  <a:gd name="T4" fmla="*/ 0 w 79"/>
                  <a:gd name="T5" fmla="*/ 32 h 671"/>
                  <a:gd name="T6" fmla="*/ 38 w 79"/>
                  <a:gd name="T7" fmla="*/ 1 h 671"/>
                  <a:gd name="T8" fmla="*/ 79 w 79"/>
                  <a:gd name="T9" fmla="*/ 32 h 671"/>
                  <a:gd name="T10" fmla="*/ 79 w 79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671">
                    <a:moveTo>
                      <a:pt x="79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8" y="1"/>
                    </a:cubicBezTo>
                    <a:cubicBezTo>
                      <a:pt x="72" y="0"/>
                      <a:pt x="79" y="32"/>
                      <a:pt x="79" y="32"/>
                    </a:cubicBezTo>
                    <a:cubicBezTo>
                      <a:pt x="79" y="671"/>
                      <a:pt x="79" y="671"/>
                      <a:pt x="79" y="671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4" name="Freeform 26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B59B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5" name="Freeform 27"/>
              <p:cNvSpPr>
                <a:spLocks/>
              </p:cNvSpPr>
              <p:nvPr/>
            </p:nvSpPr>
            <p:spPr bwMode="auto">
              <a:xfrm>
                <a:off x="5502862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6" name="Freeform 28"/>
              <p:cNvSpPr>
                <a:spLocks/>
              </p:cNvSpPr>
              <p:nvPr/>
            </p:nvSpPr>
            <p:spPr bwMode="auto">
              <a:xfrm>
                <a:off x="5599811" y="5357314"/>
                <a:ext cx="130611" cy="189185"/>
              </a:xfrm>
              <a:custGeom>
                <a:avLst/>
                <a:gdLst>
                  <a:gd name="T0" fmla="*/ 0 w 82"/>
                  <a:gd name="T1" fmla="*/ 110 h 119"/>
                  <a:gd name="T2" fmla="*/ 82 w 82"/>
                  <a:gd name="T3" fmla="*/ 111 h 119"/>
                  <a:gd name="T4" fmla="*/ 48 w 82"/>
                  <a:gd name="T5" fmla="*/ 0 h 119"/>
                  <a:gd name="T6" fmla="*/ 28 w 82"/>
                  <a:gd name="T7" fmla="*/ 0 h 119"/>
                  <a:gd name="T8" fmla="*/ 0 w 82"/>
                  <a:gd name="T9" fmla="*/ 11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19">
                    <a:moveTo>
                      <a:pt x="0" y="110"/>
                    </a:moveTo>
                    <a:cubicBezTo>
                      <a:pt x="0" y="110"/>
                      <a:pt x="39" y="119"/>
                      <a:pt x="82" y="111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82B732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7" name="Freeform 40"/>
              <p:cNvSpPr>
                <a:spLocks/>
              </p:cNvSpPr>
              <p:nvPr/>
            </p:nvSpPr>
            <p:spPr bwMode="auto">
              <a:xfrm>
                <a:off x="5665117" y="5355294"/>
                <a:ext cx="250451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7 w 157"/>
                  <a:gd name="T7" fmla="*/ 1 h 944"/>
                  <a:gd name="T8" fmla="*/ 41 w 157"/>
                  <a:gd name="T9" fmla="*/ 112 h 944"/>
                  <a:gd name="T10" fmla="*/ 40 w 157"/>
                  <a:gd name="T11" fmla="*/ 113 h 944"/>
                  <a:gd name="T12" fmla="*/ 95 w 157"/>
                  <a:gd name="T13" fmla="*/ 284 h 944"/>
                  <a:gd name="T14" fmla="*/ 94 w 157"/>
                  <a:gd name="T15" fmla="*/ 286 h 944"/>
                  <a:gd name="T16" fmla="*/ 100 w 157"/>
                  <a:gd name="T17" fmla="*/ 301 h 944"/>
                  <a:gd name="T18" fmla="*/ 100 w 157"/>
                  <a:gd name="T19" fmla="*/ 941 h 944"/>
                  <a:gd name="T20" fmla="*/ 39 w 157"/>
                  <a:gd name="T21" fmla="*/ 941 h 944"/>
                  <a:gd name="T22" fmla="*/ 39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41" y="112"/>
                      <a:pt x="41" y="112"/>
                      <a:pt x="41" y="112"/>
                    </a:cubicBezTo>
                    <a:cubicBezTo>
                      <a:pt x="41" y="112"/>
                      <a:pt x="41" y="113"/>
                      <a:pt x="40" y="113"/>
                    </a:cubicBezTo>
                    <a:cubicBezTo>
                      <a:pt x="95" y="284"/>
                      <a:pt x="95" y="284"/>
                      <a:pt x="95" y="284"/>
                    </a:cubicBezTo>
                    <a:cubicBezTo>
                      <a:pt x="94" y="286"/>
                      <a:pt x="94" y="286"/>
                      <a:pt x="94" y="286"/>
                    </a:cubicBezTo>
                    <a:cubicBezTo>
                      <a:pt x="98" y="293"/>
                      <a:pt x="100" y="301"/>
                      <a:pt x="100" y="301"/>
                    </a:cubicBezTo>
                    <a:cubicBezTo>
                      <a:pt x="100" y="941"/>
                      <a:pt x="100" y="941"/>
                      <a:pt x="100" y="941"/>
                    </a:cubicBezTo>
                    <a:cubicBezTo>
                      <a:pt x="39" y="941"/>
                      <a:pt x="39" y="941"/>
                      <a:pt x="39" y="941"/>
                    </a:cubicBezTo>
                    <a:cubicBezTo>
                      <a:pt x="39" y="942"/>
                      <a:pt x="39" y="942"/>
                      <a:pt x="39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8" name="Freeform 41"/>
              <p:cNvSpPr>
                <a:spLocks/>
              </p:cNvSpPr>
              <p:nvPr/>
            </p:nvSpPr>
            <p:spPr bwMode="auto">
              <a:xfrm>
                <a:off x="5665117" y="5535727"/>
                <a:ext cx="151482" cy="295559"/>
              </a:xfrm>
              <a:custGeom>
                <a:avLst/>
                <a:gdLst>
                  <a:gd name="T0" fmla="*/ 40 w 95"/>
                  <a:gd name="T1" fmla="*/ 0 h 186"/>
                  <a:gd name="T2" fmla="*/ 6 w 95"/>
                  <a:gd name="T3" fmla="*/ 2 h 186"/>
                  <a:gd name="T4" fmla="*/ 0 w 95"/>
                  <a:gd name="T5" fmla="*/ 2 h 186"/>
                  <a:gd name="T6" fmla="*/ 0 w 95"/>
                  <a:gd name="T7" fmla="*/ 159 h 186"/>
                  <a:gd name="T8" fmla="*/ 37 w 95"/>
                  <a:gd name="T9" fmla="*/ 186 h 186"/>
                  <a:gd name="T10" fmla="*/ 68 w 95"/>
                  <a:gd name="T11" fmla="*/ 156 h 186"/>
                  <a:gd name="T12" fmla="*/ 68 w 95"/>
                  <a:gd name="T13" fmla="*/ 156 h 186"/>
                  <a:gd name="T14" fmla="*/ 94 w 95"/>
                  <a:gd name="T15" fmla="*/ 173 h 186"/>
                  <a:gd name="T16" fmla="*/ 95 w 95"/>
                  <a:gd name="T17" fmla="*/ 171 h 186"/>
                  <a:gd name="T18" fmla="*/ 40 w 95"/>
                  <a:gd name="T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86">
                    <a:moveTo>
                      <a:pt x="40" y="0"/>
                    </a:moveTo>
                    <a:cubicBezTo>
                      <a:pt x="28" y="2"/>
                      <a:pt x="16" y="2"/>
                      <a:pt x="6" y="2"/>
                    </a:cubicBezTo>
                    <a:cubicBezTo>
                      <a:pt x="4" y="2"/>
                      <a:pt x="2" y="2"/>
                      <a:pt x="0" y="2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24" y="159"/>
                      <a:pt x="34" y="177"/>
                      <a:pt x="37" y="186"/>
                    </a:cubicBezTo>
                    <a:cubicBezTo>
                      <a:pt x="39" y="179"/>
                      <a:pt x="45" y="157"/>
                      <a:pt x="68" y="156"/>
                    </a:cubicBezTo>
                    <a:cubicBezTo>
                      <a:pt x="68" y="156"/>
                      <a:pt x="68" y="156"/>
                      <a:pt x="68" y="156"/>
                    </a:cubicBezTo>
                    <a:cubicBezTo>
                      <a:pt x="82" y="156"/>
                      <a:pt x="89" y="165"/>
                      <a:pt x="94" y="173"/>
                    </a:cubicBezTo>
                    <a:cubicBezTo>
                      <a:pt x="95" y="171"/>
                      <a:pt x="95" y="171"/>
                      <a:pt x="95" y="171"/>
                    </a:cubicBezTo>
                    <a:cubicBezTo>
                      <a:pt x="40" y="0"/>
                      <a:pt x="40" y="0"/>
                      <a:pt x="40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9" name="Freeform 42"/>
              <p:cNvSpPr>
                <a:spLocks/>
              </p:cNvSpPr>
              <p:nvPr/>
            </p:nvSpPr>
            <p:spPr bwMode="auto">
              <a:xfrm>
                <a:off x="5679185" y="5788871"/>
                <a:ext cx="62613" cy="1066436"/>
              </a:xfrm>
              <a:custGeom>
                <a:avLst/>
                <a:gdLst>
                  <a:gd name="T0" fmla="*/ 0 w 39"/>
                  <a:gd name="T1" fmla="*/ 0 h 670"/>
                  <a:gd name="T2" fmla="*/ 0 w 39"/>
                  <a:gd name="T3" fmla="*/ 670 h 670"/>
                  <a:gd name="T4" fmla="*/ 39 w 39"/>
                  <a:gd name="T5" fmla="*/ 670 h 670"/>
                  <a:gd name="T6" fmla="*/ 39 w 39"/>
                  <a:gd name="T7" fmla="*/ 669 h 670"/>
                  <a:gd name="T8" fmla="*/ 37 w 39"/>
                  <a:gd name="T9" fmla="*/ 669 h 670"/>
                  <a:gd name="T10" fmla="*/ 37 w 39"/>
                  <a:gd name="T11" fmla="*/ 29 h 670"/>
                  <a:gd name="T12" fmla="*/ 37 w 39"/>
                  <a:gd name="T13" fmla="*/ 27 h 670"/>
                  <a:gd name="T14" fmla="*/ 0 w 39"/>
                  <a:gd name="T15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670">
                    <a:moveTo>
                      <a:pt x="0" y="0"/>
                    </a:moveTo>
                    <a:cubicBezTo>
                      <a:pt x="0" y="670"/>
                      <a:pt x="0" y="670"/>
                      <a:pt x="0" y="670"/>
                    </a:cubicBezTo>
                    <a:cubicBezTo>
                      <a:pt x="39" y="670"/>
                      <a:pt x="39" y="670"/>
                      <a:pt x="39" y="670"/>
                    </a:cubicBezTo>
                    <a:cubicBezTo>
                      <a:pt x="39" y="669"/>
                      <a:pt x="39" y="669"/>
                      <a:pt x="39" y="669"/>
                    </a:cubicBezTo>
                    <a:cubicBezTo>
                      <a:pt x="37" y="669"/>
                      <a:pt x="37" y="669"/>
                      <a:pt x="37" y="669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37" y="29"/>
                      <a:pt x="37" y="28"/>
                      <a:pt x="37" y="27"/>
                    </a:cubicBezTo>
                    <a:cubicBezTo>
                      <a:pt x="34" y="18"/>
                      <a:pt x="24" y="0"/>
                      <a:pt x="0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0" name="Freeform 43"/>
              <p:cNvSpPr>
                <a:spLocks/>
              </p:cNvSpPr>
              <p:nvPr/>
            </p:nvSpPr>
            <p:spPr bwMode="auto">
              <a:xfrm>
                <a:off x="5724363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2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2" y="672"/>
                      <a:pt x="2" y="672"/>
                      <a:pt x="2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1" name="Freeform 44"/>
              <p:cNvSpPr>
                <a:spLocks/>
              </p:cNvSpPr>
              <p:nvPr/>
            </p:nvSpPr>
            <p:spPr bwMode="auto">
              <a:xfrm>
                <a:off x="5665117" y="5357314"/>
                <a:ext cx="65306" cy="181106"/>
              </a:xfrm>
              <a:custGeom>
                <a:avLst/>
                <a:gdLst>
                  <a:gd name="T0" fmla="*/ 7 w 41"/>
                  <a:gd name="T1" fmla="*/ 0 h 114"/>
                  <a:gd name="T2" fmla="*/ 0 w 41"/>
                  <a:gd name="T3" fmla="*/ 0 h 114"/>
                  <a:gd name="T4" fmla="*/ 0 w 41"/>
                  <a:gd name="T5" fmla="*/ 114 h 114"/>
                  <a:gd name="T6" fmla="*/ 6 w 41"/>
                  <a:gd name="T7" fmla="*/ 114 h 114"/>
                  <a:gd name="T8" fmla="*/ 40 w 41"/>
                  <a:gd name="T9" fmla="*/ 112 h 114"/>
                  <a:gd name="T10" fmla="*/ 41 w 41"/>
                  <a:gd name="T11" fmla="*/ 111 h 114"/>
                  <a:gd name="T12" fmla="*/ 7 w 41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114">
                    <a:moveTo>
                      <a:pt x="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2" y="114"/>
                      <a:pt x="4" y="114"/>
                      <a:pt x="6" y="114"/>
                    </a:cubicBezTo>
                    <a:cubicBezTo>
                      <a:pt x="16" y="114"/>
                      <a:pt x="28" y="114"/>
                      <a:pt x="40" y="112"/>
                    </a:cubicBezTo>
                    <a:cubicBezTo>
                      <a:pt x="41" y="112"/>
                      <a:pt x="41" y="111"/>
                      <a:pt x="41" y="111"/>
                    </a:cubicBezTo>
                    <a:cubicBezTo>
                      <a:pt x="7" y="0"/>
                      <a:pt x="7" y="0"/>
                      <a:pt x="7" y="0"/>
                    </a:cubicBezTo>
                  </a:path>
                </a:pathLst>
              </a:custGeom>
              <a:solidFill>
                <a:srgbClr val="82B73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12" name="Group 7"/>
            <p:cNvGrpSpPr/>
            <p:nvPr/>
          </p:nvGrpSpPr>
          <p:grpSpPr>
            <a:xfrm rot="10800000">
              <a:off x="5599818" y="-26023"/>
              <a:ext cx="407320" cy="2013200"/>
              <a:chOff x="6959786" y="5355294"/>
              <a:chExt cx="407320" cy="1502706"/>
            </a:xfrm>
          </p:grpSpPr>
          <p:sp>
            <p:nvSpPr>
              <p:cNvPr id="513" name="Freeform 17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4" name="Freeform 18"/>
              <p:cNvSpPr>
                <a:spLocks/>
              </p:cNvSpPr>
              <p:nvPr/>
            </p:nvSpPr>
            <p:spPr bwMode="auto">
              <a:xfrm>
                <a:off x="6970558" y="5365393"/>
                <a:ext cx="302965" cy="490130"/>
              </a:xfrm>
              <a:custGeom>
                <a:avLst/>
                <a:gdLst>
                  <a:gd name="T0" fmla="*/ 450 w 450"/>
                  <a:gd name="T1" fmla="*/ 657 h 728"/>
                  <a:gd name="T2" fmla="*/ 242 w 450"/>
                  <a:gd name="T3" fmla="*/ 0 h 728"/>
                  <a:gd name="T4" fmla="*/ 197 w 450"/>
                  <a:gd name="T5" fmla="*/ 0 h 728"/>
                  <a:gd name="T6" fmla="*/ 0 w 450"/>
                  <a:gd name="T7" fmla="*/ 681 h 728"/>
                  <a:gd name="T8" fmla="*/ 12 w 450"/>
                  <a:gd name="T9" fmla="*/ 728 h 728"/>
                  <a:gd name="T10" fmla="*/ 424 w 450"/>
                  <a:gd name="T11" fmla="*/ 726 h 728"/>
                  <a:gd name="T12" fmla="*/ 450 w 450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0" h="728">
                    <a:moveTo>
                      <a:pt x="450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50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5" name="Freeform 19"/>
              <p:cNvSpPr>
                <a:spLocks/>
              </p:cNvSpPr>
              <p:nvPr/>
            </p:nvSpPr>
            <p:spPr bwMode="auto">
              <a:xfrm>
                <a:off x="7058755" y="5786851"/>
                <a:ext cx="123879" cy="1068456"/>
              </a:xfrm>
              <a:custGeom>
                <a:avLst/>
                <a:gdLst>
                  <a:gd name="T0" fmla="*/ 78 w 78"/>
                  <a:gd name="T1" fmla="*/ 671 h 671"/>
                  <a:gd name="T2" fmla="*/ 0 w 78"/>
                  <a:gd name="T3" fmla="*/ 671 h 671"/>
                  <a:gd name="T4" fmla="*/ 0 w 78"/>
                  <a:gd name="T5" fmla="*/ 32 h 671"/>
                  <a:gd name="T6" fmla="*/ 38 w 78"/>
                  <a:gd name="T7" fmla="*/ 1 h 671"/>
                  <a:gd name="T8" fmla="*/ 78 w 78"/>
                  <a:gd name="T9" fmla="*/ 32 h 671"/>
                  <a:gd name="T10" fmla="*/ 78 w 78"/>
                  <a:gd name="T11" fmla="*/ 671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71">
                    <a:moveTo>
                      <a:pt x="78" y="671"/>
                    </a:moveTo>
                    <a:cubicBezTo>
                      <a:pt x="0" y="671"/>
                      <a:pt x="0" y="671"/>
                      <a:pt x="0" y="671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8" y="1"/>
                    </a:cubicBezTo>
                    <a:cubicBezTo>
                      <a:pt x="72" y="0"/>
                      <a:pt x="78" y="32"/>
                      <a:pt x="78" y="32"/>
                    </a:cubicBezTo>
                    <a:cubicBezTo>
                      <a:pt x="78" y="671"/>
                      <a:pt x="78" y="671"/>
                      <a:pt x="78" y="671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6" name="Freeform 20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672"/>
                      <a:pt x="63" y="672"/>
                      <a:pt x="63" y="672"/>
                    </a:cubicBezTo>
                  </a:path>
                </a:pathLst>
              </a:custGeom>
              <a:solidFill>
                <a:srgbClr val="F778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7" name="Freeform 21"/>
              <p:cNvSpPr>
                <a:spLocks/>
              </p:cNvSpPr>
              <p:nvPr/>
            </p:nvSpPr>
            <p:spPr bwMode="auto">
              <a:xfrm>
                <a:off x="6959786" y="5783485"/>
                <a:ext cx="100315" cy="1069802"/>
              </a:xfrm>
              <a:custGeom>
                <a:avLst/>
                <a:gdLst>
                  <a:gd name="T0" fmla="*/ 63 w 63"/>
                  <a:gd name="T1" fmla="*/ 672 h 672"/>
                  <a:gd name="T2" fmla="*/ 0 w 63"/>
                  <a:gd name="T3" fmla="*/ 672 h 672"/>
                  <a:gd name="T4" fmla="*/ 0 w 63"/>
                  <a:gd name="T5" fmla="*/ 32 h 672"/>
                  <a:gd name="T6" fmla="*/ 31 w 63"/>
                  <a:gd name="T7" fmla="*/ 0 h 672"/>
                  <a:gd name="T8" fmla="*/ 63 w 63"/>
                  <a:gd name="T9" fmla="*/ 32 h 672"/>
                  <a:gd name="T10" fmla="*/ 63 w 63"/>
                  <a:gd name="T11" fmla="*/ 672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672">
                    <a:moveTo>
                      <a:pt x="63" y="672"/>
                    </a:moveTo>
                    <a:cubicBezTo>
                      <a:pt x="0" y="672"/>
                      <a:pt x="0" y="672"/>
                      <a:pt x="0" y="67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672"/>
                    </a:lnTo>
                    <a:close/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8" name="Freeform 22"/>
              <p:cNvSpPr>
                <a:spLocks/>
              </p:cNvSpPr>
              <p:nvPr/>
            </p:nvSpPr>
            <p:spPr bwMode="auto">
              <a:xfrm>
                <a:off x="7056735" y="5357314"/>
                <a:ext cx="130611" cy="191204"/>
              </a:xfrm>
              <a:custGeom>
                <a:avLst/>
                <a:gdLst>
                  <a:gd name="T0" fmla="*/ 0 w 82"/>
                  <a:gd name="T1" fmla="*/ 110 h 120"/>
                  <a:gd name="T2" fmla="*/ 82 w 82"/>
                  <a:gd name="T3" fmla="*/ 112 h 120"/>
                  <a:gd name="T4" fmla="*/ 48 w 82"/>
                  <a:gd name="T5" fmla="*/ 0 h 120"/>
                  <a:gd name="T6" fmla="*/ 28 w 82"/>
                  <a:gd name="T7" fmla="*/ 0 h 120"/>
                  <a:gd name="T8" fmla="*/ 0 w 82"/>
                  <a:gd name="T9" fmla="*/ 11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120">
                    <a:moveTo>
                      <a:pt x="0" y="110"/>
                    </a:moveTo>
                    <a:cubicBezTo>
                      <a:pt x="0" y="110"/>
                      <a:pt x="39" y="120"/>
                      <a:pt x="82" y="112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10"/>
                      <a:pt x="0" y="110"/>
                      <a:pt x="0" y="110"/>
                    </a:cubicBezTo>
                  </a:path>
                </a:pathLst>
              </a:custGeom>
              <a:solidFill>
                <a:srgbClr val="44546A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9" name="Freeform 45"/>
              <p:cNvSpPr>
                <a:spLocks/>
              </p:cNvSpPr>
              <p:nvPr/>
            </p:nvSpPr>
            <p:spPr bwMode="auto">
              <a:xfrm>
                <a:off x="7117328" y="5355294"/>
                <a:ext cx="249778" cy="1502706"/>
              </a:xfrm>
              <a:custGeom>
                <a:avLst/>
                <a:gdLst>
                  <a:gd name="T0" fmla="*/ 34 w 157"/>
                  <a:gd name="T1" fmla="*/ 0 h 944"/>
                  <a:gd name="T2" fmla="*/ 0 w 157"/>
                  <a:gd name="T3" fmla="*/ 1 h 944"/>
                  <a:gd name="T4" fmla="*/ 0 w 157"/>
                  <a:gd name="T5" fmla="*/ 1 h 944"/>
                  <a:gd name="T6" fmla="*/ 10 w 157"/>
                  <a:gd name="T7" fmla="*/ 1 h 944"/>
                  <a:gd name="T8" fmla="*/ 44 w 157"/>
                  <a:gd name="T9" fmla="*/ 113 h 944"/>
                  <a:gd name="T10" fmla="*/ 44 w 157"/>
                  <a:gd name="T11" fmla="*/ 113 h 944"/>
                  <a:gd name="T12" fmla="*/ 98 w 157"/>
                  <a:gd name="T13" fmla="*/ 284 h 944"/>
                  <a:gd name="T14" fmla="*/ 97 w 157"/>
                  <a:gd name="T15" fmla="*/ 286 h 944"/>
                  <a:gd name="T16" fmla="*/ 103 w 157"/>
                  <a:gd name="T17" fmla="*/ 301 h 944"/>
                  <a:gd name="T18" fmla="*/ 103 w 157"/>
                  <a:gd name="T19" fmla="*/ 941 h 944"/>
                  <a:gd name="T20" fmla="*/ 41 w 157"/>
                  <a:gd name="T21" fmla="*/ 941 h 944"/>
                  <a:gd name="T22" fmla="*/ 41 w 157"/>
                  <a:gd name="T23" fmla="*/ 942 h 944"/>
                  <a:gd name="T24" fmla="*/ 0 w 157"/>
                  <a:gd name="T25" fmla="*/ 942 h 944"/>
                  <a:gd name="T26" fmla="*/ 0 w 157"/>
                  <a:gd name="T27" fmla="*/ 944 h 944"/>
                  <a:gd name="T28" fmla="*/ 157 w 157"/>
                  <a:gd name="T29" fmla="*/ 942 h 944"/>
                  <a:gd name="T30" fmla="*/ 142 w 157"/>
                  <a:gd name="T31" fmla="*/ 290 h 944"/>
                  <a:gd name="T32" fmla="*/ 34 w 157"/>
                  <a:gd name="T33" fmla="*/ 0 h 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944">
                    <a:moveTo>
                      <a:pt x="34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98" y="284"/>
                      <a:pt x="98" y="284"/>
                      <a:pt x="98" y="284"/>
                    </a:cubicBezTo>
                    <a:cubicBezTo>
                      <a:pt x="97" y="286"/>
                      <a:pt x="97" y="286"/>
                      <a:pt x="97" y="286"/>
                    </a:cubicBezTo>
                    <a:cubicBezTo>
                      <a:pt x="101" y="293"/>
                      <a:pt x="103" y="301"/>
                      <a:pt x="103" y="301"/>
                    </a:cubicBezTo>
                    <a:cubicBezTo>
                      <a:pt x="103" y="941"/>
                      <a:pt x="103" y="941"/>
                      <a:pt x="103" y="941"/>
                    </a:cubicBezTo>
                    <a:cubicBezTo>
                      <a:pt x="41" y="941"/>
                      <a:pt x="41" y="941"/>
                      <a:pt x="41" y="941"/>
                    </a:cubicBezTo>
                    <a:cubicBezTo>
                      <a:pt x="41" y="942"/>
                      <a:pt x="41" y="942"/>
                      <a:pt x="41" y="942"/>
                    </a:cubicBezTo>
                    <a:cubicBezTo>
                      <a:pt x="0" y="942"/>
                      <a:pt x="0" y="942"/>
                      <a:pt x="0" y="942"/>
                    </a:cubicBezTo>
                    <a:cubicBezTo>
                      <a:pt x="0" y="944"/>
                      <a:pt x="0" y="944"/>
                      <a:pt x="0" y="944"/>
                    </a:cubicBezTo>
                    <a:cubicBezTo>
                      <a:pt x="157" y="942"/>
                      <a:pt x="157" y="942"/>
                      <a:pt x="157" y="942"/>
                    </a:cubicBezTo>
                    <a:cubicBezTo>
                      <a:pt x="142" y="290"/>
                      <a:pt x="142" y="290"/>
                      <a:pt x="142" y="290"/>
                    </a:cubicBezTo>
                    <a:cubicBezTo>
                      <a:pt x="34" y="0"/>
                      <a:pt x="34" y="0"/>
                      <a:pt x="34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0" name="Freeform 46"/>
              <p:cNvSpPr>
                <a:spLocks/>
              </p:cNvSpPr>
              <p:nvPr/>
            </p:nvSpPr>
            <p:spPr bwMode="auto">
              <a:xfrm>
                <a:off x="7117328" y="5535727"/>
                <a:ext cx="156195" cy="295559"/>
              </a:xfrm>
              <a:custGeom>
                <a:avLst/>
                <a:gdLst>
                  <a:gd name="T0" fmla="*/ 44 w 98"/>
                  <a:gd name="T1" fmla="*/ 0 h 186"/>
                  <a:gd name="T2" fmla="*/ 9 w 98"/>
                  <a:gd name="T3" fmla="*/ 3 h 186"/>
                  <a:gd name="T4" fmla="*/ 0 w 98"/>
                  <a:gd name="T5" fmla="*/ 3 h 186"/>
                  <a:gd name="T6" fmla="*/ 0 w 98"/>
                  <a:gd name="T7" fmla="*/ 159 h 186"/>
                  <a:gd name="T8" fmla="*/ 1 w 98"/>
                  <a:gd name="T9" fmla="*/ 159 h 186"/>
                  <a:gd name="T10" fmla="*/ 2 w 98"/>
                  <a:gd name="T11" fmla="*/ 159 h 186"/>
                  <a:gd name="T12" fmla="*/ 40 w 98"/>
                  <a:gd name="T13" fmla="*/ 186 h 186"/>
                  <a:gd name="T14" fmla="*/ 71 w 98"/>
                  <a:gd name="T15" fmla="*/ 156 h 186"/>
                  <a:gd name="T16" fmla="*/ 71 w 98"/>
                  <a:gd name="T17" fmla="*/ 156 h 186"/>
                  <a:gd name="T18" fmla="*/ 97 w 98"/>
                  <a:gd name="T19" fmla="*/ 173 h 186"/>
                  <a:gd name="T20" fmla="*/ 98 w 98"/>
                  <a:gd name="T21" fmla="*/ 171 h 186"/>
                  <a:gd name="T22" fmla="*/ 44 w 98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8" h="186">
                    <a:moveTo>
                      <a:pt x="44" y="0"/>
                    </a:moveTo>
                    <a:cubicBezTo>
                      <a:pt x="31" y="2"/>
                      <a:pt x="20" y="3"/>
                      <a:pt x="9" y="3"/>
                    </a:cubicBezTo>
                    <a:cubicBezTo>
                      <a:pt x="6" y="3"/>
                      <a:pt x="3" y="3"/>
                      <a:pt x="0" y="3"/>
                    </a:cubicBezTo>
                    <a:cubicBezTo>
                      <a:pt x="0" y="159"/>
                      <a:pt x="0" y="159"/>
                      <a:pt x="0" y="159"/>
                    </a:cubicBezTo>
                    <a:cubicBezTo>
                      <a:pt x="0" y="159"/>
                      <a:pt x="1" y="159"/>
                      <a:pt x="1" y="159"/>
                    </a:cubicBezTo>
                    <a:cubicBezTo>
                      <a:pt x="2" y="159"/>
                      <a:pt x="2" y="159"/>
                      <a:pt x="2" y="159"/>
                    </a:cubicBezTo>
                    <a:cubicBezTo>
                      <a:pt x="27" y="159"/>
                      <a:pt x="37" y="177"/>
                      <a:pt x="40" y="186"/>
                    </a:cubicBezTo>
                    <a:cubicBezTo>
                      <a:pt x="42" y="179"/>
                      <a:pt x="48" y="157"/>
                      <a:pt x="71" y="156"/>
                    </a:cubicBezTo>
                    <a:cubicBezTo>
                      <a:pt x="71" y="156"/>
                      <a:pt x="71" y="156"/>
                      <a:pt x="71" y="156"/>
                    </a:cubicBezTo>
                    <a:cubicBezTo>
                      <a:pt x="85" y="156"/>
                      <a:pt x="92" y="165"/>
                      <a:pt x="97" y="173"/>
                    </a:cubicBezTo>
                    <a:cubicBezTo>
                      <a:pt x="98" y="171"/>
                      <a:pt x="98" y="171"/>
                      <a:pt x="98" y="171"/>
                    </a:cubicBezTo>
                    <a:cubicBezTo>
                      <a:pt x="44" y="0"/>
                      <a:pt x="44" y="0"/>
                      <a:pt x="44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1" name="Freeform 47"/>
              <p:cNvSpPr>
                <a:spLocks/>
              </p:cNvSpPr>
              <p:nvPr/>
            </p:nvSpPr>
            <p:spPr bwMode="auto">
              <a:xfrm>
                <a:off x="7117328" y="5788871"/>
                <a:ext cx="65306" cy="1066436"/>
              </a:xfrm>
              <a:custGeom>
                <a:avLst/>
                <a:gdLst>
                  <a:gd name="T0" fmla="*/ 2 w 41"/>
                  <a:gd name="T1" fmla="*/ 0 h 670"/>
                  <a:gd name="T2" fmla="*/ 1 w 41"/>
                  <a:gd name="T3" fmla="*/ 0 h 670"/>
                  <a:gd name="T4" fmla="*/ 0 w 41"/>
                  <a:gd name="T5" fmla="*/ 0 h 670"/>
                  <a:gd name="T6" fmla="*/ 0 w 41"/>
                  <a:gd name="T7" fmla="*/ 670 h 670"/>
                  <a:gd name="T8" fmla="*/ 41 w 41"/>
                  <a:gd name="T9" fmla="*/ 670 h 670"/>
                  <a:gd name="T10" fmla="*/ 41 w 41"/>
                  <a:gd name="T11" fmla="*/ 669 h 670"/>
                  <a:gd name="T12" fmla="*/ 40 w 41"/>
                  <a:gd name="T13" fmla="*/ 669 h 670"/>
                  <a:gd name="T14" fmla="*/ 40 w 41"/>
                  <a:gd name="T15" fmla="*/ 29 h 670"/>
                  <a:gd name="T16" fmla="*/ 40 w 41"/>
                  <a:gd name="T17" fmla="*/ 27 h 670"/>
                  <a:gd name="T18" fmla="*/ 2 w 41"/>
                  <a:gd name="T19" fmla="*/ 0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1" h="670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670"/>
                      <a:pt x="0" y="670"/>
                      <a:pt x="0" y="670"/>
                    </a:cubicBezTo>
                    <a:cubicBezTo>
                      <a:pt x="41" y="670"/>
                      <a:pt x="41" y="670"/>
                      <a:pt x="41" y="670"/>
                    </a:cubicBezTo>
                    <a:cubicBezTo>
                      <a:pt x="41" y="669"/>
                      <a:pt x="41" y="669"/>
                      <a:pt x="41" y="669"/>
                    </a:cubicBezTo>
                    <a:cubicBezTo>
                      <a:pt x="40" y="669"/>
                      <a:pt x="40" y="669"/>
                      <a:pt x="40" y="669"/>
                    </a:cubicBezTo>
                    <a:cubicBezTo>
                      <a:pt x="40" y="29"/>
                      <a:pt x="40" y="29"/>
                      <a:pt x="40" y="29"/>
                    </a:cubicBezTo>
                    <a:cubicBezTo>
                      <a:pt x="40" y="29"/>
                      <a:pt x="40" y="28"/>
                      <a:pt x="40" y="27"/>
                    </a:cubicBezTo>
                    <a:cubicBezTo>
                      <a:pt x="37" y="18"/>
                      <a:pt x="27" y="0"/>
                      <a:pt x="2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2" name="Freeform 48"/>
              <p:cNvSpPr>
                <a:spLocks/>
              </p:cNvSpPr>
              <p:nvPr/>
            </p:nvSpPr>
            <p:spPr bwMode="auto">
              <a:xfrm>
                <a:off x="7181287" y="5783485"/>
                <a:ext cx="100315" cy="1069802"/>
              </a:xfrm>
              <a:custGeom>
                <a:avLst/>
                <a:gdLst>
                  <a:gd name="T0" fmla="*/ 31 w 63"/>
                  <a:gd name="T1" fmla="*/ 0 h 672"/>
                  <a:gd name="T2" fmla="*/ 31 w 63"/>
                  <a:gd name="T3" fmla="*/ 0 h 672"/>
                  <a:gd name="T4" fmla="*/ 0 w 63"/>
                  <a:gd name="T5" fmla="*/ 30 h 672"/>
                  <a:gd name="T6" fmla="*/ 0 w 63"/>
                  <a:gd name="T7" fmla="*/ 32 h 672"/>
                  <a:gd name="T8" fmla="*/ 0 w 63"/>
                  <a:gd name="T9" fmla="*/ 672 h 672"/>
                  <a:gd name="T10" fmla="*/ 1 w 63"/>
                  <a:gd name="T11" fmla="*/ 672 h 672"/>
                  <a:gd name="T12" fmla="*/ 63 w 63"/>
                  <a:gd name="T13" fmla="*/ 672 h 672"/>
                  <a:gd name="T14" fmla="*/ 63 w 63"/>
                  <a:gd name="T15" fmla="*/ 32 h 672"/>
                  <a:gd name="T16" fmla="*/ 57 w 63"/>
                  <a:gd name="T17" fmla="*/ 17 h 672"/>
                  <a:gd name="T18" fmla="*/ 31 w 63"/>
                  <a:gd name="T19" fmla="*/ 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72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8" y="1"/>
                      <a:pt x="2" y="23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672"/>
                      <a:pt x="0" y="672"/>
                      <a:pt x="0" y="672"/>
                    </a:cubicBezTo>
                    <a:cubicBezTo>
                      <a:pt x="1" y="672"/>
                      <a:pt x="1" y="672"/>
                      <a:pt x="1" y="672"/>
                    </a:cubicBezTo>
                    <a:cubicBezTo>
                      <a:pt x="63" y="672"/>
                      <a:pt x="63" y="672"/>
                      <a:pt x="63" y="672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3" name="Freeform 49"/>
              <p:cNvSpPr>
                <a:spLocks/>
              </p:cNvSpPr>
              <p:nvPr/>
            </p:nvSpPr>
            <p:spPr bwMode="auto">
              <a:xfrm>
                <a:off x="7117328" y="5357314"/>
                <a:ext cx="70019" cy="183125"/>
              </a:xfrm>
              <a:custGeom>
                <a:avLst/>
                <a:gdLst>
                  <a:gd name="T0" fmla="*/ 10 w 44"/>
                  <a:gd name="T1" fmla="*/ 0 h 115"/>
                  <a:gd name="T2" fmla="*/ 0 w 44"/>
                  <a:gd name="T3" fmla="*/ 0 h 115"/>
                  <a:gd name="T4" fmla="*/ 0 w 44"/>
                  <a:gd name="T5" fmla="*/ 115 h 115"/>
                  <a:gd name="T6" fmla="*/ 9 w 44"/>
                  <a:gd name="T7" fmla="*/ 115 h 115"/>
                  <a:gd name="T8" fmla="*/ 44 w 44"/>
                  <a:gd name="T9" fmla="*/ 112 h 115"/>
                  <a:gd name="T10" fmla="*/ 44 w 44"/>
                  <a:gd name="T11" fmla="*/ 112 h 115"/>
                  <a:gd name="T12" fmla="*/ 10 w 44"/>
                  <a:gd name="T1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15">
                    <a:moveTo>
                      <a:pt x="1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15"/>
                      <a:pt x="0" y="115"/>
                      <a:pt x="0" y="115"/>
                    </a:cubicBezTo>
                    <a:cubicBezTo>
                      <a:pt x="3" y="115"/>
                      <a:pt x="6" y="115"/>
                      <a:pt x="9" y="115"/>
                    </a:cubicBezTo>
                    <a:cubicBezTo>
                      <a:pt x="20" y="115"/>
                      <a:pt x="31" y="114"/>
                      <a:pt x="44" y="112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10" y="0"/>
                      <a:pt x="10" y="0"/>
                      <a:pt x="10" y="0"/>
                    </a:cubicBezTo>
                  </a:path>
                </a:pathLst>
              </a:custGeom>
              <a:solidFill>
                <a:srgbClr val="44546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4" name="Group 5"/>
            <p:cNvGrpSpPr/>
            <p:nvPr/>
          </p:nvGrpSpPr>
          <p:grpSpPr>
            <a:xfrm rot="10800000">
              <a:off x="6164350" y="-23330"/>
              <a:ext cx="403952" cy="2167807"/>
              <a:chOff x="6007804" y="4266641"/>
              <a:chExt cx="403952" cy="2588666"/>
            </a:xfrm>
          </p:grpSpPr>
          <p:sp>
            <p:nvSpPr>
              <p:cNvPr id="525" name="Freeform 29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  <a:close/>
                  </a:path>
                </a:pathLst>
              </a:custGeom>
              <a:solidFill>
                <a:srgbClr val="F8E9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6" name="Freeform 30"/>
              <p:cNvSpPr>
                <a:spLocks/>
              </p:cNvSpPr>
              <p:nvPr/>
            </p:nvSpPr>
            <p:spPr bwMode="auto">
              <a:xfrm>
                <a:off x="6018576" y="4273373"/>
                <a:ext cx="300945" cy="490130"/>
              </a:xfrm>
              <a:custGeom>
                <a:avLst/>
                <a:gdLst>
                  <a:gd name="T0" fmla="*/ 447 w 447"/>
                  <a:gd name="T1" fmla="*/ 657 h 728"/>
                  <a:gd name="T2" fmla="*/ 242 w 447"/>
                  <a:gd name="T3" fmla="*/ 0 h 728"/>
                  <a:gd name="T4" fmla="*/ 197 w 447"/>
                  <a:gd name="T5" fmla="*/ 0 h 728"/>
                  <a:gd name="T6" fmla="*/ 0 w 447"/>
                  <a:gd name="T7" fmla="*/ 681 h 728"/>
                  <a:gd name="T8" fmla="*/ 12 w 447"/>
                  <a:gd name="T9" fmla="*/ 728 h 728"/>
                  <a:gd name="T10" fmla="*/ 424 w 447"/>
                  <a:gd name="T11" fmla="*/ 726 h 728"/>
                  <a:gd name="T12" fmla="*/ 447 w 447"/>
                  <a:gd name="T13" fmla="*/ 657 h 7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7" h="728">
                    <a:moveTo>
                      <a:pt x="447" y="657"/>
                    </a:moveTo>
                    <a:lnTo>
                      <a:pt x="242" y="0"/>
                    </a:lnTo>
                    <a:lnTo>
                      <a:pt x="197" y="0"/>
                    </a:lnTo>
                    <a:lnTo>
                      <a:pt x="0" y="681"/>
                    </a:lnTo>
                    <a:lnTo>
                      <a:pt x="12" y="728"/>
                    </a:lnTo>
                    <a:lnTo>
                      <a:pt x="424" y="726"/>
                    </a:lnTo>
                    <a:lnTo>
                      <a:pt x="447" y="65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7" name="Freeform 31"/>
              <p:cNvSpPr>
                <a:spLocks/>
              </p:cNvSpPr>
              <p:nvPr/>
            </p:nvSpPr>
            <p:spPr bwMode="auto">
              <a:xfrm>
                <a:off x="6104752" y="4694831"/>
                <a:ext cx="125899" cy="2160476"/>
              </a:xfrm>
              <a:custGeom>
                <a:avLst/>
                <a:gdLst>
                  <a:gd name="T0" fmla="*/ 79 w 79"/>
                  <a:gd name="T1" fmla="*/ 1357 h 1357"/>
                  <a:gd name="T2" fmla="*/ 0 w 79"/>
                  <a:gd name="T3" fmla="*/ 1357 h 1357"/>
                  <a:gd name="T4" fmla="*/ 0 w 79"/>
                  <a:gd name="T5" fmla="*/ 32 h 1357"/>
                  <a:gd name="T6" fmla="*/ 39 w 79"/>
                  <a:gd name="T7" fmla="*/ 1 h 1357"/>
                  <a:gd name="T8" fmla="*/ 79 w 79"/>
                  <a:gd name="T9" fmla="*/ 32 h 1357"/>
                  <a:gd name="T10" fmla="*/ 79 w 79"/>
                  <a:gd name="T11" fmla="*/ 1357 h 1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357">
                    <a:moveTo>
                      <a:pt x="79" y="1357"/>
                    </a:moveTo>
                    <a:cubicBezTo>
                      <a:pt x="0" y="1357"/>
                      <a:pt x="0" y="1357"/>
                      <a:pt x="0" y="135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5" y="1"/>
                      <a:pt x="39" y="1"/>
                    </a:cubicBezTo>
                    <a:cubicBezTo>
                      <a:pt x="73" y="0"/>
                      <a:pt x="79" y="32"/>
                      <a:pt x="79" y="32"/>
                    </a:cubicBezTo>
                    <a:cubicBezTo>
                      <a:pt x="79" y="1357"/>
                      <a:pt x="79" y="1357"/>
                      <a:pt x="79" y="135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8" name="Freeform 32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0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0" y="0"/>
                    </a:cubicBezTo>
                    <a:cubicBezTo>
                      <a:pt x="57" y="0"/>
                      <a:pt x="63" y="32"/>
                      <a:pt x="63" y="32"/>
                    </a:cubicBezTo>
                    <a:cubicBezTo>
                      <a:pt x="63" y="1358"/>
                      <a:pt x="63" y="1358"/>
                      <a:pt x="63" y="1358"/>
                    </a:cubicBezTo>
                  </a:path>
                </a:pathLst>
              </a:custGeom>
              <a:solidFill>
                <a:srgbClr val="FFB1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9" name="Freeform 33"/>
              <p:cNvSpPr>
                <a:spLocks/>
              </p:cNvSpPr>
              <p:nvPr/>
            </p:nvSpPr>
            <p:spPr bwMode="auto">
              <a:xfrm>
                <a:off x="6007804" y="4692138"/>
                <a:ext cx="100315" cy="2161149"/>
              </a:xfrm>
              <a:custGeom>
                <a:avLst/>
                <a:gdLst>
                  <a:gd name="T0" fmla="*/ 63 w 63"/>
                  <a:gd name="T1" fmla="*/ 1358 h 1358"/>
                  <a:gd name="T2" fmla="*/ 0 w 63"/>
                  <a:gd name="T3" fmla="*/ 1358 h 1358"/>
                  <a:gd name="T4" fmla="*/ 0 w 63"/>
                  <a:gd name="T5" fmla="*/ 32 h 1358"/>
                  <a:gd name="T6" fmla="*/ 31 w 63"/>
                  <a:gd name="T7" fmla="*/ 0 h 1358"/>
                  <a:gd name="T8" fmla="*/ 63 w 63"/>
                  <a:gd name="T9" fmla="*/ 32 h 1358"/>
                  <a:gd name="T10" fmla="*/ 63 w 63"/>
                  <a:gd name="T11" fmla="*/ 1358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1358">
                    <a:moveTo>
                      <a:pt x="63" y="1358"/>
                    </a:moveTo>
                    <a:cubicBezTo>
                      <a:pt x="0" y="1358"/>
                      <a:pt x="0" y="1358"/>
                      <a:pt x="0" y="1358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4" y="1"/>
                      <a:pt x="31" y="0"/>
                    </a:cubicBezTo>
                    <a:cubicBezTo>
                      <a:pt x="58" y="0"/>
                      <a:pt x="63" y="32"/>
                      <a:pt x="63" y="32"/>
                    </a:cubicBezTo>
                    <a:lnTo>
                      <a:pt x="63" y="1358"/>
                    </a:lnTo>
                    <a:close/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0" name="Freeform 34"/>
              <p:cNvSpPr>
                <a:spLocks/>
              </p:cNvSpPr>
              <p:nvPr/>
            </p:nvSpPr>
            <p:spPr bwMode="auto">
              <a:xfrm>
                <a:off x="6104752" y="4268661"/>
                <a:ext cx="129265" cy="185818"/>
              </a:xfrm>
              <a:custGeom>
                <a:avLst/>
                <a:gdLst>
                  <a:gd name="T0" fmla="*/ 0 w 81"/>
                  <a:gd name="T1" fmla="*/ 107 h 117"/>
                  <a:gd name="T2" fmla="*/ 81 w 81"/>
                  <a:gd name="T3" fmla="*/ 109 h 117"/>
                  <a:gd name="T4" fmla="*/ 48 w 81"/>
                  <a:gd name="T5" fmla="*/ 0 h 117"/>
                  <a:gd name="T6" fmla="*/ 28 w 81"/>
                  <a:gd name="T7" fmla="*/ 0 h 117"/>
                  <a:gd name="T8" fmla="*/ 0 w 81"/>
                  <a:gd name="T9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117">
                    <a:moveTo>
                      <a:pt x="0" y="107"/>
                    </a:moveTo>
                    <a:cubicBezTo>
                      <a:pt x="0" y="107"/>
                      <a:pt x="39" y="117"/>
                      <a:pt x="81" y="109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0" y="107"/>
                      <a:pt x="0" y="107"/>
                      <a:pt x="0" y="107"/>
                    </a:cubicBezTo>
                  </a:path>
                </a:pathLst>
              </a:custGeom>
              <a:solidFill>
                <a:srgbClr val="F39C11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1" name="Freeform 50"/>
              <p:cNvSpPr>
                <a:spLocks/>
              </p:cNvSpPr>
              <p:nvPr/>
            </p:nvSpPr>
            <p:spPr bwMode="auto">
              <a:xfrm>
                <a:off x="6173424" y="4266641"/>
                <a:ext cx="238332" cy="2588666"/>
              </a:xfrm>
              <a:custGeom>
                <a:avLst/>
                <a:gdLst>
                  <a:gd name="T0" fmla="*/ 27 w 150"/>
                  <a:gd name="T1" fmla="*/ 0 h 1626"/>
                  <a:gd name="T2" fmla="*/ 0 w 150"/>
                  <a:gd name="T3" fmla="*/ 1 h 1626"/>
                  <a:gd name="T4" fmla="*/ 5 w 150"/>
                  <a:gd name="T5" fmla="*/ 1 h 1626"/>
                  <a:gd name="T6" fmla="*/ 38 w 150"/>
                  <a:gd name="T7" fmla="*/ 110 h 1626"/>
                  <a:gd name="T8" fmla="*/ 92 w 150"/>
                  <a:gd name="T9" fmla="*/ 282 h 1626"/>
                  <a:gd name="T10" fmla="*/ 92 w 150"/>
                  <a:gd name="T11" fmla="*/ 284 h 1626"/>
                  <a:gd name="T12" fmla="*/ 98 w 150"/>
                  <a:gd name="T13" fmla="*/ 299 h 1626"/>
                  <a:gd name="T14" fmla="*/ 98 w 150"/>
                  <a:gd name="T15" fmla="*/ 1625 h 1626"/>
                  <a:gd name="T16" fmla="*/ 36 w 150"/>
                  <a:gd name="T17" fmla="*/ 1625 h 1626"/>
                  <a:gd name="T18" fmla="*/ 36 w 150"/>
                  <a:gd name="T19" fmla="*/ 1626 h 1626"/>
                  <a:gd name="T20" fmla="*/ 150 w 150"/>
                  <a:gd name="T21" fmla="*/ 1626 h 1626"/>
                  <a:gd name="T22" fmla="*/ 135 w 150"/>
                  <a:gd name="T23" fmla="*/ 290 h 1626"/>
                  <a:gd name="T24" fmla="*/ 27 w 150"/>
                  <a:gd name="T25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1626">
                    <a:moveTo>
                      <a:pt x="27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8" y="110"/>
                      <a:pt x="38" y="110"/>
                      <a:pt x="38" y="110"/>
                    </a:cubicBezTo>
                    <a:cubicBezTo>
                      <a:pt x="92" y="282"/>
                      <a:pt x="92" y="282"/>
                      <a:pt x="92" y="282"/>
                    </a:cubicBezTo>
                    <a:cubicBezTo>
                      <a:pt x="92" y="284"/>
                      <a:pt x="92" y="284"/>
                      <a:pt x="92" y="284"/>
                    </a:cubicBezTo>
                    <a:cubicBezTo>
                      <a:pt x="96" y="291"/>
                      <a:pt x="98" y="299"/>
                      <a:pt x="98" y="299"/>
                    </a:cubicBezTo>
                    <a:cubicBezTo>
                      <a:pt x="98" y="1625"/>
                      <a:pt x="98" y="1625"/>
                      <a:pt x="98" y="1625"/>
                    </a:cubicBezTo>
                    <a:cubicBezTo>
                      <a:pt x="36" y="1625"/>
                      <a:pt x="36" y="1625"/>
                      <a:pt x="36" y="1625"/>
                    </a:cubicBezTo>
                    <a:cubicBezTo>
                      <a:pt x="36" y="1626"/>
                      <a:pt x="36" y="1626"/>
                      <a:pt x="36" y="1626"/>
                    </a:cubicBezTo>
                    <a:cubicBezTo>
                      <a:pt x="150" y="1626"/>
                      <a:pt x="150" y="1626"/>
                      <a:pt x="150" y="1626"/>
                    </a:cubicBezTo>
                    <a:cubicBezTo>
                      <a:pt x="135" y="290"/>
                      <a:pt x="135" y="290"/>
                      <a:pt x="135" y="290"/>
                    </a:cubicBezTo>
                    <a:cubicBezTo>
                      <a:pt x="27" y="0"/>
                      <a:pt x="27" y="0"/>
                      <a:pt x="27" y="0"/>
                    </a:cubicBezTo>
                  </a:path>
                </a:pathLst>
              </a:custGeom>
              <a:solidFill>
                <a:srgbClr val="9C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2" name="Freeform 51"/>
              <p:cNvSpPr>
                <a:spLocks/>
              </p:cNvSpPr>
              <p:nvPr/>
            </p:nvSpPr>
            <p:spPr bwMode="auto">
              <a:xfrm>
                <a:off x="6161979" y="4441687"/>
                <a:ext cx="157542" cy="298252"/>
              </a:xfrm>
              <a:custGeom>
                <a:avLst/>
                <a:gdLst>
                  <a:gd name="T0" fmla="*/ 45 w 99"/>
                  <a:gd name="T1" fmla="*/ 0 h 187"/>
                  <a:gd name="T2" fmla="*/ 45 w 99"/>
                  <a:gd name="T3" fmla="*/ 0 h 187"/>
                  <a:gd name="T4" fmla="*/ 11 w 99"/>
                  <a:gd name="T5" fmla="*/ 3 h 187"/>
                  <a:gd name="T6" fmla="*/ 0 w 99"/>
                  <a:gd name="T7" fmla="*/ 3 h 187"/>
                  <a:gd name="T8" fmla="*/ 0 w 99"/>
                  <a:gd name="T9" fmla="*/ 160 h 187"/>
                  <a:gd name="T10" fmla="*/ 3 w 99"/>
                  <a:gd name="T11" fmla="*/ 160 h 187"/>
                  <a:gd name="T12" fmla="*/ 4 w 99"/>
                  <a:gd name="T13" fmla="*/ 160 h 187"/>
                  <a:gd name="T14" fmla="*/ 42 w 99"/>
                  <a:gd name="T15" fmla="*/ 187 h 187"/>
                  <a:gd name="T16" fmla="*/ 72 w 99"/>
                  <a:gd name="T17" fmla="*/ 157 h 187"/>
                  <a:gd name="T18" fmla="*/ 73 w 99"/>
                  <a:gd name="T19" fmla="*/ 157 h 187"/>
                  <a:gd name="T20" fmla="*/ 99 w 99"/>
                  <a:gd name="T21" fmla="*/ 174 h 187"/>
                  <a:gd name="T22" fmla="*/ 99 w 99"/>
                  <a:gd name="T23" fmla="*/ 172 h 187"/>
                  <a:gd name="T24" fmla="*/ 45 w 99"/>
                  <a:gd name="T25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87">
                    <a:moveTo>
                      <a:pt x="45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33" y="2"/>
                      <a:pt x="21" y="3"/>
                      <a:pt x="11" y="3"/>
                    </a:cubicBezTo>
                    <a:cubicBezTo>
                      <a:pt x="7" y="3"/>
                      <a:pt x="3" y="3"/>
                      <a:pt x="0" y="3"/>
                    </a:cubicBezTo>
                    <a:cubicBezTo>
                      <a:pt x="0" y="160"/>
                      <a:pt x="0" y="160"/>
                      <a:pt x="0" y="160"/>
                    </a:cubicBezTo>
                    <a:cubicBezTo>
                      <a:pt x="1" y="160"/>
                      <a:pt x="2" y="160"/>
                      <a:pt x="3" y="160"/>
                    </a:cubicBezTo>
                    <a:cubicBezTo>
                      <a:pt x="3" y="160"/>
                      <a:pt x="4" y="160"/>
                      <a:pt x="4" y="160"/>
                    </a:cubicBezTo>
                    <a:cubicBezTo>
                      <a:pt x="29" y="160"/>
                      <a:pt x="39" y="178"/>
                      <a:pt x="42" y="187"/>
                    </a:cubicBezTo>
                    <a:cubicBezTo>
                      <a:pt x="44" y="179"/>
                      <a:pt x="50" y="158"/>
                      <a:pt x="72" y="157"/>
                    </a:cubicBezTo>
                    <a:cubicBezTo>
                      <a:pt x="73" y="157"/>
                      <a:pt x="73" y="157"/>
                      <a:pt x="73" y="157"/>
                    </a:cubicBezTo>
                    <a:cubicBezTo>
                      <a:pt x="87" y="157"/>
                      <a:pt x="94" y="166"/>
                      <a:pt x="99" y="174"/>
                    </a:cubicBezTo>
                    <a:cubicBezTo>
                      <a:pt x="99" y="172"/>
                      <a:pt x="99" y="172"/>
                      <a:pt x="99" y="172"/>
                    </a:cubicBezTo>
                    <a:cubicBezTo>
                      <a:pt x="45" y="0"/>
                      <a:pt x="45" y="0"/>
                      <a:pt x="45" y="0"/>
                    </a:cubicBezTo>
                  </a:path>
                </a:pathLst>
              </a:custGeom>
              <a:solidFill>
                <a:srgbClr val="C2B3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3" name="Freeform 52"/>
              <p:cNvSpPr>
                <a:spLocks/>
              </p:cNvSpPr>
              <p:nvPr/>
            </p:nvSpPr>
            <p:spPr bwMode="auto">
              <a:xfrm>
                <a:off x="6161979" y="4696851"/>
                <a:ext cx="68672" cy="2158456"/>
              </a:xfrm>
              <a:custGeom>
                <a:avLst/>
                <a:gdLst>
                  <a:gd name="T0" fmla="*/ 4 w 43"/>
                  <a:gd name="T1" fmla="*/ 0 h 1356"/>
                  <a:gd name="T2" fmla="*/ 3 w 43"/>
                  <a:gd name="T3" fmla="*/ 0 h 1356"/>
                  <a:gd name="T4" fmla="*/ 0 w 43"/>
                  <a:gd name="T5" fmla="*/ 0 h 1356"/>
                  <a:gd name="T6" fmla="*/ 0 w 43"/>
                  <a:gd name="T7" fmla="*/ 1356 h 1356"/>
                  <a:gd name="T8" fmla="*/ 43 w 43"/>
                  <a:gd name="T9" fmla="*/ 1356 h 1356"/>
                  <a:gd name="T10" fmla="*/ 43 w 43"/>
                  <a:gd name="T11" fmla="*/ 1355 h 1356"/>
                  <a:gd name="T12" fmla="*/ 42 w 43"/>
                  <a:gd name="T13" fmla="*/ 1355 h 1356"/>
                  <a:gd name="T14" fmla="*/ 42 w 43"/>
                  <a:gd name="T15" fmla="*/ 29 h 1356"/>
                  <a:gd name="T16" fmla="*/ 42 w 43"/>
                  <a:gd name="T17" fmla="*/ 27 h 1356"/>
                  <a:gd name="T18" fmla="*/ 4 w 43"/>
                  <a:gd name="T19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1356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1356"/>
                      <a:pt x="0" y="1356"/>
                      <a:pt x="0" y="1356"/>
                    </a:cubicBezTo>
                    <a:cubicBezTo>
                      <a:pt x="43" y="1356"/>
                      <a:pt x="43" y="1356"/>
                      <a:pt x="43" y="1356"/>
                    </a:cubicBezTo>
                    <a:cubicBezTo>
                      <a:pt x="43" y="1355"/>
                      <a:pt x="43" y="1355"/>
                      <a:pt x="43" y="1355"/>
                    </a:cubicBezTo>
                    <a:cubicBezTo>
                      <a:pt x="42" y="1355"/>
                      <a:pt x="42" y="1355"/>
                      <a:pt x="42" y="1355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8"/>
                      <a:pt x="42" y="27"/>
                    </a:cubicBezTo>
                    <a:cubicBezTo>
                      <a:pt x="39" y="18"/>
                      <a:pt x="29" y="0"/>
                      <a:pt x="4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4" name="Freeform 53"/>
              <p:cNvSpPr>
                <a:spLocks/>
              </p:cNvSpPr>
              <p:nvPr/>
            </p:nvSpPr>
            <p:spPr bwMode="auto">
              <a:xfrm>
                <a:off x="6228631" y="4692138"/>
                <a:ext cx="100315" cy="2161149"/>
              </a:xfrm>
              <a:custGeom>
                <a:avLst/>
                <a:gdLst>
                  <a:gd name="T0" fmla="*/ 31 w 63"/>
                  <a:gd name="T1" fmla="*/ 0 h 1358"/>
                  <a:gd name="T2" fmla="*/ 30 w 63"/>
                  <a:gd name="T3" fmla="*/ 0 h 1358"/>
                  <a:gd name="T4" fmla="*/ 0 w 63"/>
                  <a:gd name="T5" fmla="*/ 30 h 1358"/>
                  <a:gd name="T6" fmla="*/ 0 w 63"/>
                  <a:gd name="T7" fmla="*/ 32 h 1358"/>
                  <a:gd name="T8" fmla="*/ 0 w 63"/>
                  <a:gd name="T9" fmla="*/ 1358 h 1358"/>
                  <a:gd name="T10" fmla="*/ 1 w 63"/>
                  <a:gd name="T11" fmla="*/ 1358 h 1358"/>
                  <a:gd name="T12" fmla="*/ 63 w 63"/>
                  <a:gd name="T13" fmla="*/ 1358 h 1358"/>
                  <a:gd name="T14" fmla="*/ 63 w 63"/>
                  <a:gd name="T15" fmla="*/ 32 h 1358"/>
                  <a:gd name="T16" fmla="*/ 57 w 63"/>
                  <a:gd name="T17" fmla="*/ 17 h 1358"/>
                  <a:gd name="T18" fmla="*/ 31 w 63"/>
                  <a:gd name="T19" fmla="*/ 0 h 1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58">
                    <a:moveTo>
                      <a:pt x="31" y="0"/>
                    </a:moveTo>
                    <a:cubicBezTo>
                      <a:pt x="31" y="0"/>
                      <a:pt x="31" y="0"/>
                      <a:pt x="30" y="0"/>
                    </a:cubicBezTo>
                    <a:cubicBezTo>
                      <a:pt x="8" y="1"/>
                      <a:pt x="2" y="22"/>
                      <a:pt x="0" y="30"/>
                    </a:cubicBezTo>
                    <a:cubicBezTo>
                      <a:pt x="0" y="31"/>
                      <a:pt x="0" y="32"/>
                      <a:pt x="0" y="32"/>
                    </a:cubicBezTo>
                    <a:cubicBezTo>
                      <a:pt x="0" y="1358"/>
                      <a:pt x="0" y="1358"/>
                      <a:pt x="0" y="1358"/>
                    </a:cubicBezTo>
                    <a:cubicBezTo>
                      <a:pt x="1" y="1358"/>
                      <a:pt x="1" y="1358"/>
                      <a:pt x="1" y="1358"/>
                    </a:cubicBezTo>
                    <a:cubicBezTo>
                      <a:pt x="63" y="1358"/>
                      <a:pt x="63" y="1358"/>
                      <a:pt x="63" y="1358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3" y="32"/>
                      <a:pt x="61" y="24"/>
                      <a:pt x="57" y="17"/>
                    </a:cubicBezTo>
                    <a:cubicBezTo>
                      <a:pt x="52" y="9"/>
                      <a:pt x="45" y="0"/>
                      <a:pt x="31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5" name="Freeform 54"/>
              <p:cNvSpPr>
                <a:spLocks/>
              </p:cNvSpPr>
              <p:nvPr/>
            </p:nvSpPr>
            <p:spPr bwMode="auto">
              <a:xfrm>
                <a:off x="6161979" y="4268661"/>
                <a:ext cx="72038" cy="178413"/>
              </a:xfrm>
              <a:custGeom>
                <a:avLst/>
                <a:gdLst>
                  <a:gd name="T0" fmla="*/ 12 w 45"/>
                  <a:gd name="T1" fmla="*/ 0 h 112"/>
                  <a:gd name="T2" fmla="*/ 7 w 45"/>
                  <a:gd name="T3" fmla="*/ 0 h 112"/>
                  <a:gd name="T4" fmla="*/ 0 w 45"/>
                  <a:gd name="T5" fmla="*/ 0 h 112"/>
                  <a:gd name="T6" fmla="*/ 0 w 45"/>
                  <a:gd name="T7" fmla="*/ 112 h 112"/>
                  <a:gd name="T8" fmla="*/ 11 w 45"/>
                  <a:gd name="T9" fmla="*/ 112 h 112"/>
                  <a:gd name="T10" fmla="*/ 45 w 45"/>
                  <a:gd name="T11" fmla="*/ 109 h 112"/>
                  <a:gd name="T12" fmla="*/ 45 w 45"/>
                  <a:gd name="T13" fmla="*/ 109 h 112"/>
                  <a:gd name="T14" fmla="*/ 12 w 45"/>
                  <a:gd name="T1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12">
                    <a:moveTo>
                      <a:pt x="1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3" y="112"/>
                      <a:pt x="7" y="112"/>
                      <a:pt x="11" y="112"/>
                    </a:cubicBezTo>
                    <a:cubicBezTo>
                      <a:pt x="21" y="112"/>
                      <a:pt x="33" y="111"/>
                      <a:pt x="45" y="109"/>
                    </a:cubicBezTo>
                    <a:cubicBezTo>
                      <a:pt x="45" y="109"/>
                      <a:pt x="45" y="109"/>
                      <a:pt x="45" y="109"/>
                    </a:cubicBezTo>
                    <a:cubicBezTo>
                      <a:pt x="12" y="0"/>
                      <a:pt x="12" y="0"/>
                      <a:pt x="12" y="0"/>
                    </a:cubicBezTo>
                  </a:path>
                </a:pathLst>
              </a:custGeom>
              <a:solidFill>
                <a:srgbClr val="F39C1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5C5C5C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57" name="TextBox 256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61578" y="2298081"/>
            <a:ext cx="119711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20: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ctr"/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540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5293531" y="4033545"/>
            <a:ext cx="1926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3)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246213" y="5001441"/>
            <a:ext cx="59990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– trang 78</a:t>
            </a:r>
            <a:endParaRPr lang="en-US" sz="4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609531" y="626598"/>
            <a:ext cx="11180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NGỌC LÂM </a:t>
            </a:r>
          </a:p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 LỚP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6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680" y="432087"/>
            <a:ext cx="605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963" y="1498240"/>
            <a:ext cx="1072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đặt tính rồi tính phép 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2995281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tính trong trường hợp có hai dấu cộng.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233" y="153487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232" y="3010989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4215323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số.</a:t>
            </a:r>
            <a:endParaRPr lang="en-US" sz="3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32" y="423103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18" y="-255646"/>
            <a:ext cx="1833669" cy="2014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696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233" y="0"/>
            <a:ext cx="3122571" cy="1159114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24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5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13755" y="1275552"/>
            <a:ext cx="3667706" cy="566914"/>
            <a:chOff x="97654" y="1454784"/>
            <a:chExt cx="3667706" cy="566914"/>
          </a:xfrm>
        </p:grpSpPr>
        <p:sp>
          <p:nvSpPr>
            <p:cNvPr id="32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3411" y="1695726"/>
            <a:ext cx="2470807" cy="1019107"/>
            <a:chOff x="426465" y="1925389"/>
            <a:chExt cx="2470807" cy="1019107"/>
          </a:xfrm>
        </p:grpSpPr>
        <p:pic>
          <p:nvPicPr>
            <p:cNvPr id="38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47 + 43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16096" y="1695726"/>
            <a:ext cx="2470807" cy="1019107"/>
            <a:chOff x="426465" y="1925389"/>
            <a:chExt cx="2470807" cy="1019107"/>
          </a:xfrm>
        </p:grpSpPr>
        <p:pic>
          <p:nvPicPr>
            <p:cNvPr id="44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" name="TextBox 4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43 + 47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502839" y="1695726"/>
            <a:ext cx="2470807" cy="1019107"/>
            <a:chOff x="426465" y="1925389"/>
            <a:chExt cx="2470807" cy="1019107"/>
          </a:xfrm>
        </p:grpSpPr>
        <p:pic>
          <p:nvPicPr>
            <p:cNvPr id="47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" name="TextBox 4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65 + 28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9289577" y="1681212"/>
            <a:ext cx="2470807" cy="1019107"/>
            <a:chOff x="426465" y="1925389"/>
            <a:chExt cx="2470807" cy="1019107"/>
          </a:xfrm>
        </p:grpSpPr>
        <p:pic>
          <p:nvPicPr>
            <p:cNvPr id="50" name="图片 31755" descr="1-22"/>
            <p:cNvPicPr>
              <a:picLocks noChangeAspect="1"/>
            </p:cNvPicPr>
            <p:nvPr/>
          </p:nvPicPr>
          <p:blipFill rotWithShape="1">
            <a:blip r:embed="rId7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" name="TextBox 50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 + 65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8096" y="2303622"/>
            <a:ext cx="3010393" cy="2901557"/>
            <a:chOff x="694811" y="2614106"/>
            <a:chExt cx="3010393" cy="2901557"/>
          </a:xfrm>
        </p:grpSpPr>
        <p:grpSp>
          <p:nvGrpSpPr>
            <p:cNvPr id="53" name="Group 52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4" name="TextBox 53"/>
            <p:cNvSpPr txBox="1"/>
            <p:nvPr/>
          </p:nvSpPr>
          <p:spPr>
            <a:xfrm>
              <a:off x="2103651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92737" y="2299086"/>
            <a:ext cx="3010393" cy="2922881"/>
            <a:chOff x="3167649" y="2628620"/>
            <a:chExt cx="3010393" cy="2922881"/>
          </a:xfrm>
        </p:grpSpPr>
        <p:grpSp>
          <p:nvGrpSpPr>
            <p:cNvPr id="59" name="Group 58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0" name="TextBox 59"/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90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210810" y="2338621"/>
            <a:ext cx="2799454" cy="2903878"/>
            <a:chOff x="5782977" y="2591955"/>
            <a:chExt cx="2799454" cy="2903878"/>
          </a:xfrm>
        </p:grpSpPr>
        <p:grpSp>
          <p:nvGrpSpPr>
            <p:cNvPr id="65" name="Group 64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67" name="TextBox 66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/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9036614" y="2270758"/>
            <a:ext cx="2664961" cy="2951209"/>
            <a:chOff x="8205067" y="2600292"/>
            <a:chExt cx="2664961" cy="2951209"/>
          </a:xfrm>
        </p:grpSpPr>
        <p:grpSp>
          <p:nvGrpSpPr>
            <p:cNvPr id="71" name="Group 70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2" name="TextBox 71"/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93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04107" y="409376"/>
            <a:ext cx="3406430" cy="1121516"/>
            <a:chOff x="7262558" y="1319246"/>
            <a:chExt cx="3406430" cy="1121516"/>
          </a:xfrm>
        </p:grpSpPr>
        <p:sp>
          <p:nvSpPr>
            <p:cNvPr id="2" name="Rounded Rectangular Callout 1"/>
            <p:cNvSpPr/>
            <p:nvPr/>
          </p:nvSpPr>
          <p:spPr>
            <a:xfrm>
              <a:off x="7262558" y="1319246"/>
              <a:ext cx="3406430" cy="1121516"/>
            </a:xfrm>
            <a:prstGeom prst="wedgeRoundRectCallout">
              <a:avLst>
                <a:gd name="adj1" fmla="val -39289"/>
                <a:gd name="adj2" fmla="val 76088"/>
                <a:gd name="adj3" fmla="val 16667"/>
              </a:avLst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50558" y="1428456"/>
              <a:ext cx="316625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So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ai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đầu?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41B4274-8DC6-42FF-80E0-3C4724D6CD11}"/>
              </a:ext>
            </a:extLst>
          </p:cNvPr>
          <p:cNvSpPr/>
          <p:nvPr/>
        </p:nvSpPr>
        <p:spPr>
          <a:xfrm>
            <a:off x="1363961" y="4898374"/>
            <a:ext cx="10277756" cy="884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một tổng,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các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 hạng đổi chỗ cho nhau </a:t>
            </a:r>
            <a:endParaRPr lang="en-US" sz="28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không thay đổi.</a:t>
            </a:r>
          </a:p>
        </p:txBody>
      </p:sp>
    </p:spTree>
    <p:extLst>
      <p:ext uri="{BB962C8B-B14F-4D97-AF65-F5344CB8AC3E}">
        <p14:creationId xmlns:p14="http://schemas.microsoft.com/office/powerpoint/2010/main" val="22243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E5F5C8D-6D86-42A8-8E34-C96C7F98EA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3" y="0"/>
            <a:ext cx="12192000" cy="68580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D44E7377-6147-4700-9E94-00611C5E45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1" y="1621602"/>
            <a:ext cx="786511" cy="58439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46C820D5-1BE9-444C-86F4-FCB6B8C95F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813" y="2339872"/>
            <a:ext cx="725465" cy="53903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20479EB0-FD3C-43FE-B304-2F8024C548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050" y="108330"/>
            <a:ext cx="1242640" cy="90201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EA40AAF-D306-48AF-A2E1-1913A65C1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420" y="975364"/>
            <a:ext cx="1331922" cy="1020785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709" y="2101865"/>
            <a:ext cx="823892" cy="1338169"/>
          </a:xfrm>
          <a:prstGeom prst="rect">
            <a:avLst/>
          </a:prstGeom>
        </p:spPr>
      </p:pic>
      <p:sp>
        <p:nvSpPr>
          <p:cNvPr id="48" name="任意多边形: 形状 47">
            <a:extLst>
              <a:ext uri="{FF2B5EF4-FFF2-40B4-BE49-F238E27FC236}">
                <a16:creationId xmlns:a16="http://schemas.microsoft.com/office/drawing/2014/main" id="{E352B16A-1EBF-4945-BAA2-18B62B5D3E0E}"/>
              </a:ext>
            </a:extLst>
          </p:cNvPr>
          <p:cNvSpPr/>
          <p:nvPr/>
        </p:nvSpPr>
        <p:spPr>
          <a:xfrm>
            <a:off x="1314277" y="163076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493706BF-4021-406A-A8C8-528A96799A7F}"/>
              </a:ext>
            </a:extLst>
          </p:cNvPr>
          <p:cNvSpPr/>
          <p:nvPr/>
        </p:nvSpPr>
        <p:spPr>
          <a:xfrm>
            <a:off x="10270953" y="1519122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1A3905C-6629-4CAB-849D-C37E637783DE}"/>
              </a:ext>
            </a:extLst>
          </p:cNvPr>
          <p:cNvSpPr/>
          <p:nvPr/>
        </p:nvSpPr>
        <p:spPr>
          <a:xfrm>
            <a:off x="1187838" y="2431873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8F6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6375612F-9913-4387-BC70-B9FD0AC82E77}"/>
              </a:ext>
            </a:extLst>
          </p:cNvPr>
          <p:cNvSpPr/>
          <p:nvPr/>
        </p:nvSpPr>
        <p:spPr>
          <a:xfrm>
            <a:off x="11808359" y="3222454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22725F46-1202-427B-9538-6F6FBDA184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51" y="3562350"/>
            <a:ext cx="1242640" cy="902018"/>
          </a:xfrm>
          <a:prstGeom prst="rect">
            <a:avLst/>
          </a:prstGeom>
        </p:spPr>
      </p:pic>
      <p:pic>
        <p:nvPicPr>
          <p:cNvPr id="61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137" y="-903016"/>
            <a:ext cx="609600" cy="609600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88C03C12-53DC-4809-9654-61508330D3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250"/>
            <a:ext cx="12192000" cy="15621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99737" y="156869"/>
            <a:ext cx="11533382" cy="997801"/>
            <a:chOff x="97654" y="1454784"/>
            <a:chExt cx="10992475" cy="997801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just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88321" y="1498478"/>
              <a:ext cx="103018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80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ngầm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198"/>
          <a:stretch/>
        </p:blipFill>
        <p:spPr>
          <a:xfrm>
            <a:off x="1110303" y="1124648"/>
            <a:ext cx="8722066" cy="5449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15 + 8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5521" b="54036" l="39678" r="57540">
                        <a14:foregroundMark x1="46633" y1="35938" x2="48609" y2="36198"/>
                        <a14:backgroundMark x1="41874" y1="34635" x2="48389" y2="31641"/>
                        <a14:backgroundMark x1="48902" y1="32161" x2="55637" y2="35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116" t="31885" r="42831" b="46669"/>
          <a:stretch/>
        </p:blipFill>
        <p:spPr bwMode="auto">
          <a:xfrm>
            <a:off x="3037259" y="1154670"/>
            <a:ext cx="2021681" cy="1529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67717" y="21890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</a:t>
            </a:r>
          </a:p>
        </p:txBody>
      </p:sp>
      <p:pic>
        <p:nvPicPr>
          <p:cNvPr id="47" name="34 + 57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8828" b="75651" l="74744" r="93631">
                        <a14:foregroundMark x1="82650" y1="54036" x2="79868" y2="63932"/>
                        <a14:foregroundMark x1="81332" y1="54036" x2="80381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56" t="49936" r="7328" b="26365"/>
          <a:stretch/>
        </p:blipFill>
        <p:spPr bwMode="auto">
          <a:xfrm>
            <a:off x="6976031" y="2426611"/>
            <a:ext cx="2191798" cy="17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82908" y="3464867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</a:t>
            </a:r>
          </a:p>
        </p:txBody>
      </p:sp>
      <p:pic>
        <p:nvPicPr>
          <p:cNvPr id="37" name="6 + 90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57161" b="85417" l="54978" r="73646">
                        <a14:foregroundMark x1="60688" y1="64583" x2="63397" y2="64844"/>
                        <a14:foregroundMark x1="61786" y1="61458" x2="61127" y2="65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54" t="55518" r="25310" b="18795"/>
          <a:stretch/>
        </p:blipFill>
        <p:spPr bwMode="auto">
          <a:xfrm>
            <a:off x="3914425" y="2877558"/>
            <a:ext cx="2750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09341" y="419917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pic>
        <p:nvPicPr>
          <p:cNvPr id="31" name="40 + 50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865" b="48698" l="74085" r="92753">
                        <a14:foregroundMark x1="80747" y1="32682" x2="79502" y2="42969"/>
                        <a14:backgroundMark x1="74817" y1="36589" x2="80600" y2="28646"/>
                        <a14:backgroundMark x1="82357" y1="29427" x2="91288" y2="3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29" t="25476" r="9484" b="42050"/>
          <a:stretch/>
        </p:blipFill>
        <p:spPr bwMode="auto">
          <a:xfrm>
            <a:off x="6860216" y="715716"/>
            <a:ext cx="2026429" cy="228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782908" y="192011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46" y="3601401"/>
            <a:ext cx="4335551" cy="325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53125 0.57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2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29063 0.37222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3333 L 0.18438 0.26389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0.02778 L 0.50313 0.5638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29583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2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" grpId="0"/>
      <p:bldP spid="26" grpId="0"/>
      <p:bldP spid="28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41">
            <a:extLst>
              <a:ext uri="{FF2B5EF4-FFF2-40B4-BE49-F238E27FC236}">
                <a16:creationId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91" y="95884"/>
            <a:ext cx="501090" cy="813873"/>
          </a:xfrm>
          <a:prstGeom prst="rect">
            <a:avLst/>
          </a:prstGeom>
        </p:spPr>
      </p:pic>
      <p:pic>
        <p:nvPicPr>
          <p:cNvPr id="32" name="图片 43">
            <a:extLst>
              <a:ext uri="{FF2B5EF4-FFF2-40B4-BE49-F238E27FC236}">
                <a16:creationId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05" y="476558"/>
            <a:ext cx="543391" cy="876835"/>
          </a:xfrm>
          <a:prstGeom prst="rect">
            <a:avLst/>
          </a:prstGeom>
        </p:spPr>
      </p:pic>
      <p:pic>
        <p:nvPicPr>
          <p:cNvPr id="36" name="Picture 35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9929290" y="-94396"/>
            <a:ext cx="2156173" cy="1609251"/>
          </a:xfrm>
          <a:prstGeom prst="rect">
            <a:avLst/>
          </a:prstGeom>
        </p:spPr>
      </p:pic>
      <p:pic>
        <p:nvPicPr>
          <p:cNvPr id="21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016" y="-260154"/>
            <a:ext cx="1543042" cy="16950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39" name="Group 38"/>
          <p:cNvGrpSpPr/>
          <p:nvPr/>
        </p:nvGrpSpPr>
        <p:grpSpPr>
          <a:xfrm>
            <a:off x="278150" y="305610"/>
            <a:ext cx="10542866" cy="997801"/>
            <a:chOff x="97654" y="1454784"/>
            <a:chExt cx="10542866" cy="997801"/>
          </a:xfrm>
        </p:grpSpPr>
        <p:sp>
          <p:nvSpPr>
            <p:cNvPr id="40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73716" y="1498478"/>
              <a:ext cx="986680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ngắn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nhất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bò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gạo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646" b="83854" l="9883" r="66691">
                        <a14:foregroundMark x1="44363" y1="31771" x2="44363" y2="36719"/>
                        <a14:foregroundMark x1="33968" y1="66667" x2="34993" y2="77083"/>
                        <a14:foregroundMark x1="21669" y1="51302" x2="30015" y2="40625"/>
                        <a14:foregroundMark x1="30454" y1="40625" x2="41874" y2="32813"/>
                        <a14:foregroundMark x1="43777" y1="30729" x2="51391" y2="39323"/>
                        <a14:foregroundMark x1="51684" y1="39844" x2="65007" y2="54427"/>
                        <a14:foregroundMark x1="65300" y1="58594" x2="51391" y2="70052"/>
                        <a14:foregroundMark x1="37335" y1="80990" x2="52123" y2="69531"/>
                        <a14:foregroundMark x1="46413" y1="75000" x2="53880" y2="67708"/>
                        <a14:foregroundMark x1="42899" y1="77083" x2="48023" y2="73958"/>
                        <a14:foregroundMark x1="11420" y1="60938" x2="22694" y2="76823"/>
                        <a14:foregroundMark x1="22548" y1="76823" x2="32650" y2="82292"/>
                        <a14:foregroundMark x1="14788" y1="55469" x2="26794" y2="43229"/>
                        <a14:foregroundMark x1="27086" y1="42448" x2="41728" y2="32552"/>
                        <a14:foregroundMark x1="36750" y1="82292" x2="48755" y2="75000"/>
                        <a14:foregroundMark x1="48755" y1="75000" x2="66032" y2="58594"/>
                        <a14:foregroundMark x1="33236" y1="82031" x2="36896" y2="82031"/>
                        <a14:foregroundMark x1="33089" y1="82292" x2="3645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02" t="28906" r="33714" b="16715"/>
          <a:stretch/>
        </p:blipFill>
        <p:spPr bwMode="auto">
          <a:xfrm>
            <a:off x="6341251" y="2012185"/>
            <a:ext cx="5744212" cy="38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3"/>
          <p:cNvGrpSpPr/>
          <p:nvPr/>
        </p:nvGrpSpPr>
        <p:grpSpPr>
          <a:xfrm>
            <a:off x="-17585" y="6381750"/>
            <a:ext cx="12203723" cy="852964"/>
            <a:chOff x="-17585" y="5729324"/>
            <a:chExt cx="12203723" cy="1123362"/>
          </a:xfrm>
        </p:grpSpPr>
        <p:pic>
          <p:nvPicPr>
            <p:cNvPr id="23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258726" y="2485657"/>
            <a:ext cx="4376909" cy="1397822"/>
            <a:chOff x="258726" y="2238007"/>
            <a:chExt cx="5905078" cy="1397822"/>
          </a:xfrm>
        </p:grpSpPr>
        <p:pic>
          <p:nvPicPr>
            <p:cNvPr id="27" name="图片 71687" descr="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58726" y="2238007"/>
              <a:ext cx="5905078" cy="13978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614645" y="2569033"/>
              <a:ext cx="54051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đỏ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15031" y="3779798"/>
            <a:ext cx="4547469" cy="1183509"/>
            <a:chOff x="195981" y="3532148"/>
            <a:chExt cx="6135187" cy="1183509"/>
          </a:xfrm>
        </p:grpSpPr>
        <p:pic>
          <p:nvPicPr>
            <p:cNvPr id="33" name="图片 71688" descr="9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95981" y="3532148"/>
              <a:ext cx="5967823" cy="118350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514369" y="3799317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xanh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326316" y="3994916"/>
            <a:ext cx="627321" cy="6273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70689" y="4904324"/>
            <a:ext cx="4559724" cy="1098211"/>
            <a:chOff x="151638" y="4656674"/>
            <a:chExt cx="6151721" cy="1098211"/>
          </a:xfrm>
        </p:grpSpPr>
        <p:pic>
          <p:nvPicPr>
            <p:cNvPr id="43" name="图片 71689" descr="1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51638" y="4656674"/>
              <a:ext cx="6012165" cy="10982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486560" y="4861608"/>
              <a:ext cx="5816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dirty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màu</a:t>
              </a:r>
              <a:r>
                <a:rPr lang="en-US" sz="280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smtClean="0"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đen</a:t>
              </a:r>
              <a:endPara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 flipH="1">
            <a:off x="4528918" y="2927435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48cm + 32cm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80cm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4528918" y="4149976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34cm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+ 34cm </a:t>
            </a:r>
            <a:r>
              <a:rPr 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68cm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4528918" y="5356887"/>
            <a:ext cx="3249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32cm 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+ 48cm = 80cm</a:t>
            </a:r>
          </a:p>
        </p:txBody>
      </p:sp>
    </p:spTree>
    <p:extLst>
      <p:ext uri="{BB962C8B-B14F-4D97-AF65-F5344CB8AC3E}">
        <p14:creationId xmlns:p14="http://schemas.microsoft.com/office/powerpoint/2010/main" val="348884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26" grpId="0"/>
      <p:bldP spid="29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-17585" y="6019800"/>
            <a:ext cx="12203723" cy="852964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354350" y="711254"/>
            <a:ext cx="1861002" cy="596039"/>
            <a:chOff x="97654" y="1422278"/>
            <a:chExt cx="1861002" cy="596039"/>
          </a:xfrm>
        </p:grpSpPr>
        <p:sp>
          <p:nvSpPr>
            <p:cNvPr id="8" name="MH_Other_2">
              <a:extLst>
                <a:ext uri="{FF2B5EF4-FFF2-40B4-BE49-F238E27FC236}">
                  <a16:creationId xmlns:a16="http://schemas.microsoft.com/office/drawing/2014/main" id="{6C38B6A4-EF08-49E1-B809-9812D148BB20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97654" y="1454784"/>
              <a:ext cx="581729" cy="563533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6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3716" y="1422278"/>
              <a:ext cx="118494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39720" y="1173543"/>
            <a:ext cx="2876088" cy="1371536"/>
            <a:chOff x="1316163" y="1485964"/>
            <a:chExt cx="3566160" cy="1371536"/>
          </a:xfrm>
        </p:grpSpPr>
        <p:sp>
          <p:nvSpPr>
            <p:cNvPr id="50" name="Rounded Rectangle 49"/>
            <p:cNvSpPr/>
            <p:nvPr/>
          </p:nvSpPr>
          <p:spPr>
            <a:xfrm>
              <a:off x="1316163" y="1524000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22882" y="1485964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 + 27 + 1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370065" y="3468944"/>
            <a:ext cx="2602765" cy="1333500"/>
            <a:chOff x="7154054" y="1508152"/>
            <a:chExt cx="3566160" cy="1333500"/>
          </a:xfrm>
        </p:grpSpPr>
        <p:sp>
          <p:nvSpPr>
            <p:cNvPr id="56" name="Rounded Rectangle 55"/>
            <p:cNvSpPr/>
            <p:nvPr/>
          </p:nvSpPr>
          <p:spPr>
            <a:xfrm>
              <a:off x="7154054" y="1508152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463017" y="1522237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69 + 11 + 4	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344285" y="1232560"/>
            <a:ext cx="2602765" cy="1333500"/>
            <a:chOff x="7192154" y="3757225"/>
            <a:chExt cx="3566160" cy="1333500"/>
          </a:xfrm>
        </p:grpSpPr>
        <p:sp>
          <p:nvSpPr>
            <p:cNvPr id="58" name="Rounded Rectangle 57"/>
            <p:cNvSpPr/>
            <p:nvPr/>
          </p:nvSpPr>
          <p:spPr>
            <a:xfrm>
              <a:off x="7192154" y="375722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366490" y="3757225"/>
              <a:ext cx="20040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58 + 12 + 3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710786" y="1590972"/>
            <a:ext cx="150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+ 1</a:t>
            </a:r>
          </a:p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1667947" y="3421679"/>
            <a:ext cx="2876088" cy="1380765"/>
            <a:chOff x="1344390" y="3734100"/>
            <a:chExt cx="3566160" cy="1380765"/>
          </a:xfrm>
        </p:grpSpPr>
        <p:sp>
          <p:nvSpPr>
            <p:cNvPr id="54" name="Rounded Rectangle 53"/>
            <p:cNvSpPr/>
            <p:nvPr/>
          </p:nvSpPr>
          <p:spPr>
            <a:xfrm>
              <a:off x="1344390" y="3781365"/>
              <a:ext cx="3566160" cy="13335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595632" y="3734100"/>
              <a:ext cx="20313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45 + 45 + 2	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710786" y="3744639"/>
            <a:ext cx="150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90 + 2</a:t>
            </a:r>
          </a:p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28712" y="3862422"/>
            <a:ext cx="150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 + 4</a:t>
            </a:r>
          </a:p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412268" y="1704557"/>
            <a:ext cx="15039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70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+ 3</a:t>
            </a:r>
          </a:p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lowchart: Document 64"/>
          <p:cNvSpPr/>
          <p:nvPr/>
        </p:nvSpPr>
        <p:spPr>
          <a:xfrm>
            <a:off x="0" y="237438"/>
            <a:ext cx="12192000" cy="305842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6" name="Flowchart: Document 65"/>
          <p:cNvSpPr/>
          <p:nvPr/>
        </p:nvSpPr>
        <p:spPr>
          <a:xfrm>
            <a:off x="0" y="0"/>
            <a:ext cx="12192000" cy="412897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4">
            <a:extLst>
              <a:ext uri="{FF2B5EF4-FFF2-40B4-BE49-F238E27FC236}">
                <a16:creationId xmlns:a16="http://schemas.microsoft.com/office/drawing/2014/main" id="{941B4274-8DC6-42FF-80E0-3C4724D6CD11}"/>
              </a:ext>
            </a:extLst>
          </p:cNvPr>
          <p:cNvSpPr/>
          <p:nvPr/>
        </p:nvSpPr>
        <p:spPr>
          <a:xfrm>
            <a:off x="645214" y="5049574"/>
            <a:ext cx="10946564" cy="884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tính hai phép tính cộng cần thực hiện như thế nào? 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: Rounded Corners 4">
            <a:extLst>
              <a:ext uri="{FF2B5EF4-FFF2-40B4-BE49-F238E27FC236}">
                <a16:creationId xmlns:a16="http://schemas.microsoft.com/office/drawing/2014/main" id="{941B4274-8DC6-42FF-80E0-3C4724D6CD11}"/>
              </a:ext>
            </a:extLst>
          </p:cNvPr>
          <p:cNvSpPr/>
          <p:nvPr/>
        </p:nvSpPr>
        <p:spPr>
          <a:xfrm>
            <a:off x="645214" y="5060838"/>
            <a:ext cx="10946564" cy="8843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tính hai phép tính cộng cần tính lần lượt từ trái sang phải.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  <p:bldP spid="57" grpId="0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2680" y="432087"/>
            <a:ext cx="605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A5569-27AC-4AAE-9B4D-5CF6D1124494}"/>
              </a:ext>
            </a:extLst>
          </p:cNvPr>
          <p:cNvSpPr txBox="1"/>
          <p:nvPr/>
        </p:nvSpPr>
        <p:spPr>
          <a:xfrm>
            <a:off x="842963" y="1498240"/>
            <a:ext cx="10729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đặt tính rồi tính phép cộng (có nhớ) số có hai chữ số với số có một hoặc hai chữ số.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2995281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tính trong trường hợp có hai dấu cộng.</a:t>
            </a:r>
            <a:endParaRPr lang="en-US" sz="3600" dirty="0">
              <a:solidFill>
                <a:srgbClr val="CC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1233" y="153487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1232" y="3010989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3E8E00-5E4D-4ACD-9EE4-702A6A1BC4EE}"/>
              </a:ext>
            </a:extLst>
          </p:cNvPr>
          <p:cNvSpPr txBox="1"/>
          <p:nvPr/>
        </p:nvSpPr>
        <p:spPr>
          <a:xfrm>
            <a:off x="842962" y="4215323"/>
            <a:ext cx="10729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số.</a:t>
            </a:r>
            <a:endParaRPr lang="en-US" sz="36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1232" y="4231031"/>
            <a:ext cx="581729" cy="5635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018" y="-255646"/>
            <a:ext cx="1833669" cy="201431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7585" y="6111352"/>
            <a:ext cx="12203723" cy="1123362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13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43814" y="1425172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80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399</Words>
  <Application>Microsoft Office PowerPoint</Application>
  <PresentationFormat>Widescreen</PresentationFormat>
  <Paragraphs>88</Paragraphs>
  <Slides>8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微软雅黑</vt:lpstr>
      <vt:lpstr>宋体</vt:lpstr>
      <vt:lpstr>Arial</vt:lpstr>
      <vt:lpstr>Arial-Rounded</vt:lpstr>
      <vt:lpstr>Calibri</vt:lpstr>
      <vt:lpstr>Calibri Light</vt:lpstr>
      <vt:lpstr>等线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355</cp:revision>
  <dcterms:created xsi:type="dcterms:W3CDTF">2021-05-26T03:43:33Z</dcterms:created>
  <dcterms:modified xsi:type="dcterms:W3CDTF">2023-11-16T09:47:31Z</dcterms:modified>
</cp:coreProperties>
</file>