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74" r:id="rId3"/>
    <p:sldId id="292" r:id="rId4"/>
    <p:sldId id="289" r:id="rId5"/>
    <p:sldId id="293" r:id="rId6"/>
    <p:sldId id="290" r:id="rId7"/>
    <p:sldId id="295" r:id="rId8"/>
    <p:sldId id="297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  <a:srgbClr val="E6E6E6"/>
    <a:srgbClr val="0066CC"/>
    <a:srgbClr val="FFFFCC"/>
    <a:srgbClr val="CCECFF"/>
    <a:srgbClr val="FF99FF"/>
    <a:srgbClr val="FFABFF"/>
    <a:srgbClr val="FFCCCC"/>
    <a:srgbClr val="E5F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 varScale="1">
        <p:scale>
          <a:sx n="69" d="100"/>
          <a:sy n="69" d="100"/>
        </p:scale>
        <p:origin x="10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5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77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8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99309" y="2027540"/>
            <a:ext cx="10792691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6317" y="-441486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26413" y="144391"/>
            <a:ext cx="9118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CỘNG, PHÉP TRỪ (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TRONG PHẠM VI 100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15971" y="2589369"/>
            <a:ext cx="10423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CÓ HAI CHỮ SỐ VỚI SỐ CÓ MỘT </a:t>
            </a:r>
            <a:r>
              <a:rPr lang="en-US" sz="3200" b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</a:t>
            </a:r>
            <a:r>
              <a:rPr lang="en-US" sz="3200" b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(tiết 2)</a:t>
            </a:r>
            <a:endParaRPr lang="en-US" sz="32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7689666" cy="1772987"/>
            <a:chOff x="2109507" y="3963491"/>
            <a:chExt cx="768966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697030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6169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(trang 73)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457" y="2094547"/>
            <a:ext cx="43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đặt tính rồi tính phép cộng (có nhớ) số có 2 chữ số với số có 1 chữ số.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002" y="4325926"/>
            <a:ext cx="630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giải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thực tế.</a:t>
            </a:r>
            <a:endParaRPr lang="en-US" sz="28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52" y="432592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9414" y="1167172"/>
            <a:ext cx="1476329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Số?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481" b="68889" l="28021" r="69010">
                        <a14:foregroundMark x1="42188" y1="64074" x2="42188" y2="64074"/>
                        <a14:foregroundMark x1="41615" y1="62222" x2="42760" y2="64630"/>
                        <a14:foregroundMark x1="49583" y1="62778" x2="50990" y2="64907"/>
                        <a14:foregroundMark x1="57813" y1="62963" x2="59427" y2="64167"/>
                        <a14:foregroundMark x1="66198" y1="62222" x2="67292" y2="64630"/>
                        <a14:foregroundMark x1="31823" y1="59815" x2="32344" y2="59907"/>
                        <a14:foregroundMark x1="31458" y1="60000" x2="32135" y2="58981"/>
                        <a14:foregroundMark x1="32396" y1="58981" x2="32083" y2="60556"/>
                        <a14:foregroundMark x1="31458" y1="60278" x2="32500" y2="59352"/>
                        <a14:foregroundMark x1="31458" y1="58981" x2="32292" y2="58981"/>
                      </a14:backgroundRemoval>
                    </a14:imgEffect>
                  </a14:imgLayer>
                </a14:imgProps>
              </a:ext>
            </a:extLst>
          </a:blip>
          <a:srcRect l="28000" t="56667" r="31167" b="29703"/>
          <a:stretch/>
        </p:blipFill>
        <p:spPr>
          <a:xfrm>
            <a:off x="230644" y="2185438"/>
            <a:ext cx="11468509" cy="215327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881576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59743" y="2899752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459564" y="2969298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759385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8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2329" y="1173679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+ 5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+ 3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+ 6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670794" y="2886696"/>
            <a:ext cx="2664961" cy="2982284"/>
            <a:chOff x="8205067" y="2600292"/>
            <a:chExt cx="2664961" cy="298228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764349" y="4443803"/>
              <a:ext cx="69762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0" y="237437"/>
            <a:ext cx="12192000" cy="4247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576" y="568221"/>
            <a:ext cx="545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411" y="6326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1"/>
            <a:ext cx="12192000" cy="41546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855528" y="2314711"/>
            <a:ext cx="2062483" cy="1831520"/>
            <a:chOff x="1855528" y="2314711"/>
            <a:chExt cx="2062483" cy="1831520"/>
          </a:xfrm>
        </p:grpSpPr>
        <p:sp>
          <p:nvSpPr>
            <p:cNvPr id="31" name="Rounded Rectangle 30"/>
            <p:cNvSpPr/>
            <p:nvPr/>
          </p:nvSpPr>
          <p:spPr>
            <a:xfrm>
              <a:off x="1914524" y="3499896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19 + 7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052535" y="2117704"/>
              <a:ext cx="1668469" cy="206248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937314" y="5042765"/>
            <a:ext cx="1866671" cy="1544062"/>
            <a:chOff x="1937314" y="5042765"/>
            <a:chExt cx="1866671" cy="1544062"/>
          </a:xfrm>
        </p:grpSpPr>
        <p:sp>
          <p:nvSpPr>
            <p:cNvPr id="33" name="Rounded Rectangle 32"/>
            <p:cNvSpPr/>
            <p:nvPr/>
          </p:nvSpPr>
          <p:spPr>
            <a:xfrm>
              <a:off x="1969552" y="5940492"/>
              <a:ext cx="1834433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69 + 1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9596" flipH="1">
              <a:off x="1937314" y="5042765"/>
              <a:ext cx="1634979" cy="126146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884504" y="787820"/>
            <a:ext cx="1820149" cy="1699153"/>
            <a:chOff x="1884504" y="787820"/>
            <a:chExt cx="1820149" cy="1699153"/>
          </a:xfrm>
        </p:grpSpPr>
        <p:sp>
          <p:nvSpPr>
            <p:cNvPr id="30" name="Rounded Rectangle 29"/>
            <p:cNvSpPr/>
            <p:nvPr/>
          </p:nvSpPr>
          <p:spPr>
            <a:xfrm>
              <a:off x="1884504" y="1790548"/>
              <a:ext cx="1820149" cy="69642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49 + 8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9" b="100000" l="1667" r="99667">
                          <a14:backgroundMark x1="32333" y1="59470" x2="61333" y2="9848"/>
                          <a14:backgroundMark x1="48333" y1="51894" x2="66667" y2="9091"/>
                          <a14:backgroundMark x1="68667" y1="3788" x2="79333" y2="30303"/>
                          <a14:backgroundMark x1="74333" y1="28409" x2="62000" y2="17803"/>
                          <a14:backgroundMark x1="14667" y1="96212" x2="90333" y2="94697"/>
                          <a14:backgroundMark x1="10667" y1="93182" x2="9000" y2="93939"/>
                          <a14:backgroundMark x1="7667" y1="94318" x2="19333" y2="87500"/>
                          <a14:backgroundMark x1="43667" y1="90530" x2="70667" y2="93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57" y="787820"/>
              <a:ext cx="1376860" cy="12119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042499" y="1110604"/>
            <a:ext cx="4079018" cy="1393675"/>
            <a:chOff x="7042499" y="1110604"/>
            <a:chExt cx="4079018" cy="1393675"/>
          </a:xfrm>
        </p:grpSpPr>
        <p:sp>
          <p:nvSpPr>
            <p:cNvPr id="19" name="Rectangle 18"/>
            <p:cNvSpPr/>
            <p:nvPr/>
          </p:nvSpPr>
          <p:spPr>
            <a:xfrm>
              <a:off x="7042499" y="1158678"/>
              <a:ext cx="3576339" cy="134560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3241" b="33796" l="55052" r="67240">
                          <a14:backgroundMark x1="58490" y1="27407" x2="58490" y2="27407"/>
                          <a14:backgroundMark x1="63802" y1="29259" x2="63802" y2="29259"/>
                          <a14:backgroundMark x1="61510" y1="27778" x2="61510" y2="27778"/>
                          <a14:backgroundMark x1="61406" y1="30741" x2="61406" y2="30741"/>
                        </a14:backgroundRemoval>
                      </a14:imgEffect>
                    </a14:imgLayer>
                  </a14:imgProps>
                </a:ext>
              </a:extLst>
            </a:blip>
            <a:srcRect l="53856" t="22861" r="31232" b="64983"/>
            <a:stretch/>
          </p:blipFill>
          <p:spPr>
            <a:xfrm>
              <a:off x="7836024" y="1110604"/>
              <a:ext cx="3285493" cy="1345601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419427" y="1543050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42497" y="2614416"/>
            <a:ext cx="3576339" cy="1357108"/>
            <a:chOff x="7042497" y="2614416"/>
            <a:chExt cx="3576339" cy="1357108"/>
          </a:xfrm>
        </p:grpSpPr>
        <p:sp>
          <p:nvSpPr>
            <p:cNvPr id="20" name="Rectangle 19"/>
            <p:cNvSpPr/>
            <p:nvPr/>
          </p:nvSpPr>
          <p:spPr>
            <a:xfrm>
              <a:off x="7042497" y="2614416"/>
              <a:ext cx="3576339" cy="129588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315" b="46852" l="55156" r="66667"/>
                      </a14:imgEffect>
                    </a14:imgLayer>
                  </a14:imgProps>
                </a:ext>
              </a:extLst>
            </a:blip>
            <a:srcRect l="53856" t="37061" r="32731" b="52054"/>
            <a:stretch/>
          </p:blipFill>
          <p:spPr>
            <a:xfrm>
              <a:off x="7622107" y="2660082"/>
              <a:ext cx="2873227" cy="131144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7355575" y="2910356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70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96308" y="4015700"/>
            <a:ext cx="3824934" cy="1322513"/>
            <a:chOff x="6996308" y="4015700"/>
            <a:chExt cx="3824934" cy="1322513"/>
          </a:xfrm>
        </p:grpSpPr>
        <p:sp>
          <p:nvSpPr>
            <p:cNvPr id="22" name="Rectangle 21"/>
            <p:cNvSpPr/>
            <p:nvPr/>
          </p:nvSpPr>
          <p:spPr>
            <a:xfrm>
              <a:off x="6996308" y="4015700"/>
              <a:ext cx="3576339" cy="132251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71B958"/>
                </a:clrFrom>
                <a:clrTo>
                  <a:srgbClr val="71B95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19" b="59815" l="58333" r="67604">
                          <a14:foregroundMark x1="59740" y1="51481" x2="60521" y2="50370"/>
                          <a14:foregroundMark x1="60521" y1="50370" x2="61563" y2="50000"/>
                          <a14:foregroundMark x1="59740" y1="51759" x2="59010" y2="54167"/>
                          <a14:foregroundMark x1="60313" y1="52222" x2="59531" y2="55093"/>
                          <a14:foregroundMark x1="60990" y1="51389" x2="62292" y2="50648"/>
                          <a14:foregroundMark x1="61250" y1="52593" x2="63125" y2="51944"/>
                          <a14:foregroundMark x1="61406" y1="54167" x2="60625" y2="56852"/>
                          <a14:foregroundMark x1="60000" y1="55556" x2="59948" y2="56111"/>
                          <a14:foregroundMark x1="61771" y1="53519" x2="63646" y2="54537"/>
                          <a14:foregroundMark x1="62083" y1="54537" x2="63698" y2="56296"/>
                          <a14:foregroundMark x1="62135" y1="55648" x2="63438" y2="57870"/>
                          <a14:backgroundMark x1="60625" y1="52500" x2="60625" y2="52500"/>
                          <a14:backgroundMark x1="60313" y1="53333" x2="60313" y2="53333"/>
                          <a14:backgroundMark x1="60156" y1="53981" x2="60156" y2="53981"/>
                          <a14:backgroundMark x1="59427" y1="54537" x2="59427" y2="54537"/>
                          <a14:backgroundMark x1="59688" y1="55278" x2="59688" y2="55278"/>
                          <a14:backgroundMark x1="59635" y1="53333" x2="59635" y2="53333"/>
                          <a14:backgroundMark x1="59896" y1="51944" x2="59896" y2="51944"/>
                          <a14:backgroundMark x1="59740" y1="53056" x2="59740" y2="53056"/>
                          <a14:backgroundMark x1="60469" y1="50926" x2="60469" y2="50926"/>
                          <a14:backgroundMark x1="60260" y1="51759" x2="60260" y2="51759"/>
                          <a14:backgroundMark x1="60104" y1="51481" x2="60104" y2="51481"/>
                          <a14:backgroundMark x1="60781" y1="50926" x2="60781" y2="50926"/>
                          <a14:backgroundMark x1="61354" y1="50463" x2="61354" y2="50463"/>
                          <a14:backgroundMark x1="61094" y1="52037" x2="61094" y2="52037"/>
                          <a14:backgroundMark x1="61563" y1="51667" x2="61563" y2="51667"/>
                          <a14:backgroundMark x1="62187" y1="51296" x2="62187" y2="51296"/>
                          <a14:backgroundMark x1="61667" y1="52778" x2="61667" y2="52778"/>
                          <a14:backgroundMark x1="62031" y1="53704" x2="62031" y2="53704"/>
                          <a14:backgroundMark x1="62292" y1="54444" x2="62292" y2="54444"/>
                          <a14:backgroundMark x1="61094" y1="53426" x2="61094" y2="53426"/>
                          <a14:backgroundMark x1="60781" y1="54352" x2="60781" y2="54352"/>
                          <a14:backgroundMark x1="61406" y1="55000" x2="61406" y2="55000"/>
                          <a14:backgroundMark x1="62187" y1="55648" x2="62187" y2="55648"/>
                          <a14:backgroundMark x1="61875" y1="55648" x2="61875" y2="55648"/>
                          <a14:backgroundMark x1="60729" y1="53333" x2="60729" y2="53333"/>
                        </a14:backgroundRemoval>
                      </a14:imgEffect>
                    </a14:imgLayer>
                  </a14:imgProps>
                </a:ext>
              </a:extLst>
            </a:blip>
            <a:srcRect l="53856" t="48995" r="32155" b="41219"/>
            <a:stretch/>
          </p:blipFill>
          <p:spPr>
            <a:xfrm>
              <a:off x="7824513" y="4060524"/>
              <a:ext cx="2996729" cy="1179095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419426" y="4335798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57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82801" y="5421725"/>
            <a:ext cx="3963973" cy="1247010"/>
            <a:chOff x="6982801" y="5421725"/>
            <a:chExt cx="3963973" cy="1247010"/>
          </a:xfrm>
        </p:grpSpPr>
        <p:sp>
          <p:nvSpPr>
            <p:cNvPr id="24" name="Rectangle 23"/>
            <p:cNvSpPr/>
            <p:nvPr/>
          </p:nvSpPr>
          <p:spPr>
            <a:xfrm>
              <a:off x="6982801" y="5421725"/>
              <a:ext cx="3576339" cy="12470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956" b="70450" l="54547" r="66447"/>
                      </a14:imgEffect>
                    </a14:imgLayer>
                  </a14:imgProps>
                </a:ext>
              </a:extLst>
            </a:blip>
            <a:srcRect l="53060" t="62019" r="32066" b="28613"/>
            <a:stretch/>
          </p:blipFill>
          <p:spPr>
            <a:xfrm>
              <a:off x="7760662" y="5421725"/>
              <a:ext cx="3186112" cy="112871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430937" y="5622134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92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4524" y="4069842"/>
            <a:ext cx="1820149" cy="1365936"/>
            <a:chOff x="1914524" y="4069842"/>
            <a:chExt cx="1820149" cy="1365936"/>
          </a:xfrm>
        </p:grpSpPr>
        <p:sp>
          <p:nvSpPr>
            <p:cNvPr id="32" name="Rounded Rectangle 31"/>
            <p:cNvSpPr/>
            <p:nvPr/>
          </p:nvSpPr>
          <p:spPr>
            <a:xfrm>
              <a:off x="1914524" y="4789443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89 + 3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15000" y1="61341" x2="25444" y2="81707"/>
                          <a14:backgroundMark x1="28889" y1="70976" x2="20000" y2="72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085" y="4069842"/>
              <a:ext cx="1113578" cy="1014593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/>
        </p:nvSpPr>
        <p:spPr>
          <a:xfrm>
            <a:off x="3746810" y="2141034"/>
            <a:ext cx="3679902" cy="2734119"/>
          </a:xfrm>
          <a:custGeom>
            <a:avLst/>
            <a:gdLst>
              <a:gd name="connsiteX0" fmla="*/ 0 w 3679902"/>
              <a:gd name="connsiteY0" fmla="*/ 0 h 2734119"/>
              <a:gd name="connsiteX1" fmla="*/ 2074127 w 3679902"/>
              <a:gd name="connsiteY1" fmla="*/ 691376 h 2734119"/>
              <a:gd name="connsiteX2" fmla="*/ 2319453 w 3679902"/>
              <a:gd name="connsiteY2" fmla="*/ 2509025 h 2734119"/>
              <a:gd name="connsiteX3" fmla="*/ 3679902 w 3679902"/>
              <a:gd name="connsiteY3" fmla="*/ 2642839 h 27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734119">
                <a:moveTo>
                  <a:pt x="0" y="0"/>
                </a:moveTo>
                <a:cubicBezTo>
                  <a:pt x="843776" y="136602"/>
                  <a:pt x="1687552" y="273205"/>
                  <a:pt x="2074127" y="691376"/>
                </a:cubicBezTo>
                <a:cubicBezTo>
                  <a:pt x="2460702" y="1109547"/>
                  <a:pt x="2051824" y="2183781"/>
                  <a:pt x="2319453" y="2509025"/>
                </a:cubicBezTo>
                <a:cubicBezTo>
                  <a:pt x="2587082" y="2834269"/>
                  <a:pt x="3133492" y="2738554"/>
                  <a:pt x="3679902" y="2642839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57961" y="1761893"/>
            <a:ext cx="3679902" cy="2060156"/>
          </a:xfrm>
          <a:custGeom>
            <a:avLst/>
            <a:gdLst>
              <a:gd name="connsiteX0" fmla="*/ 0 w 3679902"/>
              <a:gd name="connsiteY0" fmla="*/ 2040673 h 2060156"/>
              <a:gd name="connsiteX1" fmla="*/ 1260088 w 3679902"/>
              <a:gd name="connsiteY1" fmla="*/ 1828800 h 2060156"/>
              <a:gd name="connsiteX2" fmla="*/ 2129883 w 3679902"/>
              <a:gd name="connsiteY2" fmla="*/ 401444 h 2060156"/>
              <a:gd name="connsiteX3" fmla="*/ 3679902 w 3679902"/>
              <a:gd name="connsiteY3" fmla="*/ 0 h 20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060156">
                <a:moveTo>
                  <a:pt x="0" y="2040673"/>
                </a:moveTo>
                <a:cubicBezTo>
                  <a:pt x="452554" y="2071339"/>
                  <a:pt x="905108" y="2102005"/>
                  <a:pt x="1260088" y="1828800"/>
                </a:cubicBezTo>
                <a:cubicBezTo>
                  <a:pt x="1615068" y="1555595"/>
                  <a:pt x="1726581" y="706244"/>
                  <a:pt x="2129883" y="401444"/>
                </a:cubicBezTo>
                <a:cubicBezTo>
                  <a:pt x="2533185" y="96644"/>
                  <a:pt x="3106543" y="48322"/>
                  <a:pt x="367990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57961" y="5073805"/>
            <a:ext cx="3757961" cy="1103971"/>
          </a:xfrm>
          <a:custGeom>
            <a:avLst/>
            <a:gdLst>
              <a:gd name="connsiteX0" fmla="*/ 0 w 3757961"/>
              <a:gd name="connsiteY0" fmla="*/ 0 h 1103971"/>
              <a:gd name="connsiteX1" fmla="*/ 1393902 w 3757961"/>
              <a:gd name="connsiteY1" fmla="*/ 602166 h 1103971"/>
              <a:gd name="connsiteX2" fmla="*/ 2598234 w 3757961"/>
              <a:gd name="connsiteY2" fmla="*/ 1003610 h 1103971"/>
              <a:gd name="connsiteX3" fmla="*/ 3757961 w 3757961"/>
              <a:gd name="connsiteY3" fmla="*/ 1103971 h 11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1" h="1103971">
                <a:moveTo>
                  <a:pt x="0" y="0"/>
                </a:moveTo>
                <a:cubicBezTo>
                  <a:pt x="480431" y="217449"/>
                  <a:pt x="960863" y="434898"/>
                  <a:pt x="1393902" y="602166"/>
                </a:cubicBezTo>
                <a:cubicBezTo>
                  <a:pt x="1826941" y="769434"/>
                  <a:pt x="2204224" y="919976"/>
                  <a:pt x="2598234" y="1003610"/>
                </a:cubicBezTo>
                <a:cubicBezTo>
                  <a:pt x="2992244" y="1087244"/>
                  <a:pt x="3375102" y="1095607"/>
                  <a:pt x="3757961" y="11039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91415" y="3323063"/>
            <a:ext cx="3579541" cy="2977376"/>
          </a:xfrm>
          <a:custGeom>
            <a:avLst/>
            <a:gdLst>
              <a:gd name="connsiteX0" fmla="*/ 0 w 3579541"/>
              <a:gd name="connsiteY0" fmla="*/ 2977376 h 2977376"/>
              <a:gd name="connsiteX1" fmla="*/ 1527717 w 3579541"/>
              <a:gd name="connsiteY1" fmla="*/ 1014761 h 2977376"/>
              <a:gd name="connsiteX2" fmla="*/ 3579541 w 3579541"/>
              <a:gd name="connsiteY2" fmla="*/ 0 h 29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9541" h="2977376">
                <a:moveTo>
                  <a:pt x="0" y="2977376"/>
                </a:moveTo>
                <a:cubicBezTo>
                  <a:pt x="465563" y="2244183"/>
                  <a:pt x="931127" y="1510990"/>
                  <a:pt x="1527717" y="1014761"/>
                </a:cubicBezTo>
                <a:cubicBezTo>
                  <a:pt x="2124307" y="518532"/>
                  <a:pt x="2851924" y="259266"/>
                  <a:pt x="3579541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18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222" l="27656" r="75781"/>
                    </a14:imgEffect>
                  </a14:imgLayer>
                </a14:imgProps>
              </a:ext>
            </a:extLst>
          </a:blip>
          <a:srcRect l="28423" t="20029" r="23739" b="26877"/>
          <a:stretch/>
        </p:blipFill>
        <p:spPr>
          <a:xfrm>
            <a:off x="6423706" y="2029571"/>
            <a:ext cx="5667308" cy="353806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9111" y="2098986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9926" y="378253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 + 5 = 23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8398" y="4306632"/>
            <a:ext cx="423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    Đáp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23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6" y="5746548"/>
            <a:ext cx="12192000" cy="1198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93" b="70741" l="33958" r="63854">
                        <a14:foregroundMark x1="42813" y1="56389" x2="42813" y2="56389"/>
                        <a14:foregroundMark x1="42344" y1="53333" x2="42344" y2="53333"/>
                      </a14:backgroundRemoval>
                    </a14:imgEffect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rcRect l="33167" t="44222" r="32734" b="26267"/>
          <a:stretch/>
        </p:blipFill>
        <p:spPr>
          <a:xfrm>
            <a:off x="-666975" y="443745"/>
            <a:ext cx="14415997" cy="7017758"/>
          </a:xfrm>
          <a:prstGeom prst="rect">
            <a:avLst/>
          </a:prstGeom>
        </p:spPr>
      </p:pic>
      <p:sp>
        <p:nvSpPr>
          <p:cNvPr id="3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9711" y="4507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23128" y="547696"/>
            <a:ext cx="101121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189639" y="5070930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84776" y="4499078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827754" y="4499077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958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457" y="2094547"/>
            <a:ext cx="43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đặt tính rồi tính phép cộng (có nhớ) số có 2 chữ số với số có 1 chữ số.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002" y="4325926"/>
            <a:ext cx="630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giải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thực tế.</a:t>
            </a:r>
            <a:endParaRPr lang="en-US" sz="28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52" y="432592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2727" y="2220508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293</Words>
  <Application>Microsoft Office PowerPoint</Application>
  <PresentationFormat>Widescreen</PresentationFormat>
  <Paragraphs>73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259</cp:revision>
  <dcterms:created xsi:type="dcterms:W3CDTF">2021-05-26T03:43:33Z</dcterms:created>
  <dcterms:modified xsi:type="dcterms:W3CDTF">2022-11-06T05:19:51Z</dcterms:modified>
</cp:coreProperties>
</file>