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2" r:id="rId4"/>
    <p:sldId id="269" r:id="rId5"/>
    <p:sldId id="260" r:id="rId6"/>
    <p:sldId id="268" r:id="rId7"/>
    <p:sldId id="257" r:id="rId8"/>
    <p:sldId id="264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D"/>
    <a:srgbClr val="FF8BBA"/>
    <a:srgbClr val="008A3E"/>
    <a:srgbClr val="33CCCC"/>
    <a:srgbClr val="28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637" autoAdjust="0"/>
  </p:normalViewPr>
  <p:slideViewPr>
    <p:cSldViewPr snapToGrid="0">
      <p:cViewPr varScale="1">
        <p:scale>
          <a:sx n="63" d="100"/>
          <a:sy n="63" d="100"/>
        </p:scale>
        <p:origin x="94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E435-16B5-48C8-9EF9-FDBC235EAC7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214E-DD41-48D9-913B-79EB53DA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0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34428" y="2710377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(tiết 1)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512" y="3453636"/>
            <a:ext cx="60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53)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4027389"/>
            <a:ext cx="3475448" cy="2704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084" y="164084"/>
            <a:ext cx="878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706084" y="1230508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cộng, phép trừ (qua 10).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89199" y="115702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tiếp 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583" y="100701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7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32232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7828" y="168920"/>
            <a:ext cx="253069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9405"/>
              </p:ext>
            </p:extLst>
          </p:nvPr>
        </p:nvGraphicFramePr>
        <p:xfrm>
          <a:off x="1314735" y="1529889"/>
          <a:ext cx="107058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48054"/>
              </p:ext>
            </p:extLst>
          </p:nvPr>
        </p:nvGraphicFramePr>
        <p:xfrm>
          <a:off x="1279862" y="3856554"/>
          <a:ext cx="10645437" cy="15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3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3200" b="1" i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</a:t>
                      </a:r>
                      <a:endParaRPr lang="en-US" sz="3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2068C1-B5DD-4333-A3F1-CC2D2A20775A}"/>
              </a:ext>
            </a:extLst>
          </p:cNvPr>
          <p:cNvSpPr/>
          <p:nvPr/>
        </p:nvSpPr>
        <p:spPr>
          <a:xfrm>
            <a:off x="563880" y="5579489"/>
            <a:ext cx="10774680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nhau thì tổng vẫn không thay đổi.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58DFF4E-E449-4D49-9FC0-999168FCA1FF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706B3-D6F5-4DD7-BFA6-4C4D168B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705" y="3298804"/>
            <a:ext cx="3191699" cy="31916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DB633-BCD5-4A5B-8F7E-1C14A7404713}"/>
              </a:ext>
            </a:extLst>
          </p:cNvPr>
          <p:cNvSpPr/>
          <p:nvPr/>
        </p:nvSpPr>
        <p:spPr>
          <a:xfrm>
            <a:off x="3914078" y="1291580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+ 6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B6F772-32A4-43D4-95BC-C86F3BA540E5}"/>
              </a:ext>
            </a:extLst>
          </p:cNvPr>
          <p:cNvSpPr/>
          <p:nvPr/>
        </p:nvSpPr>
        <p:spPr>
          <a:xfrm>
            <a:off x="3914078" y="3242311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028DD7-5ACB-45F9-91FE-5C9F6D87AACF}"/>
              </a:ext>
            </a:extLst>
          </p:cNvPr>
          <p:cNvSpPr/>
          <p:nvPr/>
        </p:nvSpPr>
        <p:spPr>
          <a:xfrm>
            <a:off x="2990494" y="223024"/>
            <a:ext cx="8943278" cy="770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phép tính dưới đây có thể viết được phép tính nào nữa?</a:t>
            </a:r>
          </a:p>
        </p:txBody>
      </p:sp>
    </p:spTree>
    <p:extLst>
      <p:ext uri="{BB962C8B-B14F-4D97-AF65-F5344CB8AC3E}">
        <p14:creationId xmlns:p14="http://schemas.microsoft.com/office/powerpoint/2010/main" val="3133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5938" l="65886" r="85798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812" t="51042" r="13983" b="13802"/>
          <a:stretch/>
        </p:blipFill>
        <p:spPr>
          <a:xfrm rot="21385715">
            <a:off x="9220964" y="3130692"/>
            <a:ext cx="2920045" cy="2856566"/>
          </a:xfrm>
          <a:prstGeom prst="rect">
            <a:avLst/>
          </a:prstGeom>
        </p:spPr>
      </p:pic>
      <p:pic>
        <p:nvPicPr>
          <p:cNvPr id="5" name="17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6" b="52083" l="63690" r="85212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4055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</p:spPr>
      </p:pic>
      <p:pic>
        <p:nvPicPr>
          <p:cNvPr id="6" name="78"/>
          <p:cNvPicPr>
            <a:picLocks noChangeAspect="1"/>
          </p:cNvPicPr>
          <p:nvPr/>
        </p:nvPicPr>
        <p:blipFill rotWithShape="1">
          <a:blip r:embed="rId7"/>
          <a:srcRect l="15739" t="52345" r="67423" b="12499"/>
          <a:stretch/>
        </p:blipFill>
        <p:spPr>
          <a:xfrm rot="20873065">
            <a:off x="392848" y="3173667"/>
            <a:ext cx="2794838" cy="2770619"/>
          </a:xfrm>
          <a:prstGeom prst="rect">
            <a:avLst/>
          </a:prstGeom>
        </p:spPr>
      </p:pic>
      <p:pic>
        <p:nvPicPr>
          <p:cNvPr id="7" name="145"/>
          <p:cNvPicPr>
            <a:picLocks noChangeAspect="1"/>
          </p:cNvPicPr>
          <p:nvPr/>
        </p:nvPicPr>
        <p:blipFill rotWithShape="1">
          <a:blip r:embed="rId8"/>
          <a:srcRect l="34627" t="64844" r="35944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01" y="3882015"/>
            <a:ext cx="415244" cy="519281"/>
          </a:xfrm>
          <a:prstGeom prst="rect">
            <a:avLst/>
          </a:prstGeom>
        </p:spPr>
      </p:pic>
      <p:pic>
        <p:nvPicPr>
          <p:cNvPr id="9" name="85"/>
          <p:cNvPicPr>
            <a:picLocks noChangeAspect="1"/>
          </p:cNvPicPr>
          <p:nvPr/>
        </p:nvPicPr>
        <p:blipFill rotWithShape="1">
          <a:blip r:embed="rId10"/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</p:spPr>
      </p:pic>
      <p:pic>
        <p:nvPicPr>
          <p:cNvPr id="10" name="69"/>
          <p:cNvPicPr>
            <a:picLocks noChangeAspect="1"/>
          </p:cNvPicPr>
          <p:nvPr/>
        </p:nvPicPr>
        <p:blipFill rotWithShape="1">
          <a:blip r:embed="rId11"/>
          <a:srcRect l="49498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4554" y="168920"/>
            <a:ext cx="652679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>
              <a:gd name="connsiteX0" fmla="*/ 0 w 3295650"/>
              <a:gd name="connsiteY0" fmla="*/ 102128 h 425978"/>
              <a:gd name="connsiteX1" fmla="*/ 609600 w 3295650"/>
              <a:gd name="connsiteY1" fmla="*/ 349778 h 425978"/>
              <a:gd name="connsiteX2" fmla="*/ 1733550 w 3295650"/>
              <a:gd name="connsiteY2" fmla="*/ 178328 h 425978"/>
              <a:gd name="connsiteX3" fmla="*/ 2552700 w 3295650"/>
              <a:gd name="connsiteY3" fmla="*/ 6878 h 425978"/>
              <a:gd name="connsiteX4" fmla="*/ 3295650 w 3295650"/>
              <a:gd name="connsiteY4" fmla="*/ 425978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5978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>
              <a:gd name="connsiteX0" fmla="*/ 0 w 1543050"/>
              <a:gd name="connsiteY0" fmla="*/ 0 h 1371600"/>
              <a:gd name="connsiteX1" fmla="*/ 476250 w 1543050"/>
              <a:gd name="connsiteY1" fmla="*/ 400050 h 1371600"/>
              <a:gd name="connsiteX2" fmla="*/ 1181100 w 1543050"/>
              <a:gd name="connsiteY2" fmla="*/ 552450 h 1371600"/>
              <a:gd name="connsiteX3" fmla="*/ 1543050 w 15430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37160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>
              <a:gd name="connsiteX0" fmla="*/ 4686300 w 4686300"/>
              <a:gd name="connsiteY0" fmla="*/ 0 h 647700"/>
              <a:gd name="connsiteX1" fmla="*/ 4400550 w 4686300"/>
              <a:gd name="connsiteY1" fmla="*/ 285750 h 647700"/>
              <a:gd name="connsiteX2" fmla="*/ 3009900 w 4686300"/>
              <a:gd name="connsiteY2" fmla="*/ 304800 h 647700"/>
              <a:gd name="connsiteX3" fmla="*/ 1714500 w 4686300"/>
              <a:gd name="connsiteY3" fmla="*/ 342900 h 647700"/>
              <a:gd name="connsiteX4" fmla="*/ 0 w 468630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6477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>
              <a:gd name="connsiteX0" fmla="*/ 2819400 w 2819400"/>
              <a:gd name="connsiteY0" fmla="*/ 1162050 h 1162050"/>
              <a:gd name="connsiteX1" fmla="*/ 1181100 w 2819400"/>
              <a:gd name="connsiteY1" fmla="*/ 914400 h 1162050"/>
              <a:gd name="connsiteX2" fmla="*/ 0 w 28194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116205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>
              <a:gd name="connsiteX0" fmla="*/ 2286000 w 2286000"/>
              <a:gd name="connsiteY0" fmla="*/ 1219200 h 1219200"/>
              <a:gd name="connsiteX1" fmla="*/ 1733550 w 2286000"/>
              <a:gd name="connsiteY1" fmla="*/ 762000 h 1219200"/>
              <a:gd name="connsiteX2" fmla="*/ 781050 w 2286000"/>
              <a:gd name="connsiteY2" fmla="*/ 628650 h 1219200"/>
              <a:gd name="connsiteX3" fmla="*/ 0 w 22860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2192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>
              <a:gd name="connsiteX0" fmla="*/ 0 w 4248150"/>
              <a:gd name="connsiteY0" fmla="*/ 1143000 h 1143000"/>
              <a:gd name="connsiteX1" fmla="*/ 704850 w 4248150"/>
              <a:gd name="connsiteY1" fmla="*/ 762000 h 1143000"/>
              <a:gd name="connsiteX2" fmla="*/ 2228850 w 4248150"/>
              <a:gd name="connsiteY2" fmla="*/ 1028700 h 1143000"/>
              <a:gd name="connsiteX3" fmla="*/ 4248150 w 42481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14300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78"/>
          <p:cNvPicPr>
            <a:picLocks noChangeAspect="1"/>
          </p:cNvPicPr>
          <p:nvPr/>
        </p:nvPicPr>
        <p:blipFill rotWithShape="1">
          <a:blip r:embed="rId4"/>
          <a:srcRect l="15739" t="52345" r="67423" b="12499"/>
          <a:stretch/>
        </p:blipFill>
        <p:spPr>
          <a:xfrm rot="20873065">
            <a:off x="1292228" y="968235"/>
            <a:ext cx="2794838" cy="2770619"/>
          </a:xfrm>
          <a:prstGeom prst="rect">
            <a:avLst/>
          </a:prstGeom>
        </p:spPr>
      </p:pic>
      <p:pic>
        <p:nvPicPr>
          <p:cNvPr id="6" name="69"/>
          <p:cNvPicPr>
            <a:picLocks noChangeAspect="1"/>
          </p:cNvPicPr>
          <p:nvPr/>
        </p:nvPicPr>
        <p:blipFill rotWithShape="1">
          <a:blip r:embed="rId5"/>
          <a:srcRect l="49498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28109" y="4356101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2" y="4138734"/>
            <a:ext cx="964385" cy="9643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534EC7-11D5-4292-B593-13346B3D6B18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10665E-E161-48C2-B12A-98EB563E4729}"/>
              </a:ext>
            </a:extLst>
          </p:cNvPr>
          <p:cNvSpPr/>
          <p:nvPr/>
        </p:nvSpPr>
        <p:spPr>
          <a:xfrm>
            <a:off x="2687424" y="5405061"/>
            <a:ext cx="8415189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phép tính có kết quả bằng nhau.</a:t>
            </a:r>
          </a:p>
        </p:txBody>
      </p:sp>
    </p:spTree>
    <p:extLst>
      <p:ext uri="{BB962C8B-B14F-4D97-AF65-F5344CB8AC3E}">
        <p14:creationId xmlns:p14="http://schemas.microsoft.com/office/powerpoint/2010/main" val="2887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43" t="40625" r="12516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828" y="79978"/>
            <a:ext cx="8142822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205" y="207786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39" y="251899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Sách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ở    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37337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3095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9 + 8 = 17 (quyển)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3300761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676089-DD3B-4FD7-8848-A980D0D00FFF}"/>
              </a:ext>
            </a:extLst>
          </p:cNvPr>
          <p:cNvCxnSpPr/>
          <p:nvPr/>
        </p:nvCxnSpPr>
        <p:spPr>
          <a:xfrm>
            <a:off x="6408234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3420114" y="1238507"/>
            <a:ext cx="486215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1055833" y="1710947"/>
            <a:ext cx="224492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6919" y="2668395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cho biết gì?</a:t>
            </a:r>
            <a:endParaRPr lang="vi-VN" sz="4000"/>
          </a:p>
        </p:txBody>
      </p:sp>
      <p:sp>
        <p:nvSpPr>
          <p:cNvPr id="17" name="TextBox 16"/>
          <p:cNvSpPr txBox="1"/>
          <p:nvPr/>
        </p:nvSpPr>
        <p:spPr>
          <a:xfrm>
            <a:off x="5241743" y="2684470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hỏi gì?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50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Diamond 5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721637" y="3264822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Diamond 12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1447" y="2752725"/>
            <a:ext cx="2052477" cy="115979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3568" y="3046783"/>
            <a:ext cx="2360609" cy="10051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35065">
            <a:off x="1956126" y="269284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</a:p>
        </p:txBody>
      </p:sp>
      <p:sp>
        <p:nvSpPr>
          <p:cNvPr id="28" name="TextBox 27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29" name="TextBox 28"/>
          <p:cNvSpPr txBox="1"/>
          <p:nvPr/>
        </p:nvSpPr>
        <p:spPr>
          <a:xfrm rot="20261918">
            <a:off x="8382509" y="290228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721637" y="3256223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435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68</cp:revision>
  <dcterms:created xsi:type="dcterms:W3CDTF">2021-06-02T14:09:39Z</dcterms:created>
  <dcterms:modified xsi:type="dcterms:W3CDTF">2023-10-22T03:42:28Z</dcterms:modified>
</cp:coreProperties>
</file>