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76" r:id="rId4"/>
    <p:sldId id="259" r:id="rId5"/>
    <p:sldId id="271" r:id="rId6"/>
    <p:sldId id="272" r:id="rId7"/>
    <p:sldId id="270" r:id="rId8"/>
    <p:sldId id="273" r:id="rId9"/>
    <p:sldId id="277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6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8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9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42)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12, 13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3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5" y="1910643"/>
            <a:ext cx="302127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- 6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7" y="1974615"/>
            <a:ext cx="3427255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342" y="216179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521" y="16623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678155" y="2168982"/>
            <a:ext cx="821131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tờ giấy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1638" y="430183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 Đáp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tờ giấy màu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671638" y="581847"/>
            <a:ext cx="2416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6142" y="581847"/>
            <a:ext cx="2336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7021" y="971550"/>
            <a:ext cx="865829" cy="8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12, 13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0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6872288" cy="2657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 hướng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ọc tập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 hành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3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422</Words>
  <Application>Microsoft Office PowerPoint</Application>
  <PresentationFormat>Widescreen</PresentationFormat>
  <Paragraphs>120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iCiel Crocante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84</cp:revision>
  <dcterms:created xsi:type="dcterms:W3CDTF">2021-05-28T09:26:39Z</dcterms:created>
  <dcterms:modified xsi:type="dcterms:W3CDTF">2022-10-12T02:03:49Z</dcterms:modified>
</cp:coreProperties>
</file>