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84" r:id="rId2"/>
    <p:sldId id="285" r:id="rId3"/>
    <p:sldId id="271" r:id="rId4"/>
    <p:sldId id="287" r:id="rId5"/>
    <p:sldId id="288" r:id="rId6"/>
    <p:sldId id="272" r:id="rId7"/>
    <p:sldId id="289" r:id="rId8"/>
    <p:sldId id="273" r:id="rId9"/>
    <p:sldId id="274" r:id="rId10"/>
    <p:sldId id="282" r:id="rId11"/>
    <p:sldId id="283" r:id="rId12"/>
    <p:sldId id="286" r:id="rId13"/>
    <p:sldId id="2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2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</a:t>
            </a:r>
            <a:r>
              <a:rPr lang="en-US" sz="5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5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VỊ (tiết 2)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954" y="3628517"/>
            <a:ext cx="7775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toán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về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một số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đơn </a:t>
            </a:r>
            <a:r>
              <a:rPr 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vị (trang 37)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12393" y="285787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9058" y="2900704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9D6D166F-3D4E-407C-ABD9-3ACB4ED1DDD8}"/>
              </a:ext>
            </a:extLst>
          </p:cNvPr>
          <p:cNvSpPr txBox="1"/>
          <p:nvPr/>
        </p:nvSpPr>
        <p:spPr>
          <a:xfrm>
            <a:off x="2169655" y="2900704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4E81AD9A-6686-4E67-9C15-37AA3E9431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28427" y="285787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6735" y="13553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4" y="29416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H_Other_2">
            <a:extLst>
              <a:ext uri="{FF2B5EF4-FFF2-40B4-BE49-F238E27FC236}">
                <a16:creationId xmlns:a16="http://schemas.microsoft.com/office/drawing/2014/main" id="{4E81AD9A-6686-4E67-9C15-37AA3E9431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27509" y="138344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4FD10AC-B4A5-4499-856F-1F06215A56C2}"/>
              </a:ext>
            </a:extLst>
          </p:cNvPr>
          <p:cNvSpPr/>
          <p:nvPr/>
        </p:nvSpPr>
        <p:spPr>
          <a:xfrm>
            <a:off x="553058" y="13804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9 + 4 = 13 (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13 thuyền</a:t>
            </a: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9DBECE86-81C2-4526-A3CD-5A0F3A496A51}"/>
              </a:ext>
            </a:extLst>
          </p:cNvPr>
          <p:cNvSpPr txBox="1"/>
          <p:nvPr/>
        </p:nvSpPr>
        <p:spPr>
          <a:xfrm>
            <a:off x="5654240" y="1380411"/>
            <a:ext cx="5946412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11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313907-0C01-4D13-9E0B-81A36C6C60A3}"/>
              </a:ext>
            </a:extLst>
          </p:cNvPr>
          <p:cNvSpPr txBox="1">
            <a:spLocks/>
          </p:cNvSpPr>
          <p:nvPr/>
        </p:nvSpPr>
        <p:spPr>
          <a:xfrm>
            <a:off x="862099" y="5135061"/>
            <a:ext cx="456803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toán thêm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ũi tên: Phải 1">
            <a:extLst>
              <a:ext uri="{FF2B5EF4-FFF2-40B4-BE49-F238E27FC236}">
                <a16:creationId xmlns:a16="http://schemas.microsoft.com/office/drawing/2014/main" id="{684D3120-9556-4571-947E-28577EA57025}"/>
              </a:ext>
            </a:extLst>
          </p:cNvPr>
          <p:cNvSpPr/>
          <p:nvPr/>
        </p:nvSpPr>
        <p:spPr>
          <a:xfrm>
            <a:off x="383144" y="5088579"/>
            <a:ext cx="576776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2908C4-E45F-4081-B25B-D79602E05F50}"/>
              </a:ext>
            </a:extLst>
          </p:cNvPr>
          <p:cNvSpPr txBox="1">
            <a:spLocks/>
          </p:cNvSpPr>
          <p:nvPr/>
        </p:nvSpPr>
        <p:spPr>
          <a:xfrm>
            <a:off x="6195159" y="5104089"/>
            <a:ext cx="4864573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toán bớt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F4C367DC-A227-45AF-B4C3-FB0F92179424}"/>
              </a:ext>
            </a:extLst>
          </p:cNvPr>
          <p:cNvSpPr/>
          <p:nvPr/>
        </p:nvSpPr>
        <p:spPr>
          <a:xfrm>
            <a:off x="6027509" y="5088579"/>
            <a:ext cx="576776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0BEDC32-2612-4C16-AE2E-F2A9F2859937}"/>
              </a:ext>
            </a:extLst>
          </p:cNvPr>
          <p:cNvCxnSpPr>
            <a:cxnSpLocks/>
          </p:cNvCxnSpPr>
          <p:nvPr/>
        </p:nvCxnSpPr>
        <p:spPr>
          <a:xfrm flipV="1">
            <a:off x="5430129" y="1589652"/>
            <a:ext cx="0" cy="41841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28690" y="688354"/>
            <a:ext cx="84008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 và bài 2 là các dạng toán gì đã học?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5" grpId="0"/>
      <p:bldP spid="16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</a:t>
            </a:r>
            <a:r>
              <a:rPr lang="en-US" sz="3200" smtClean="0">
                <a:latin typeface="Arial" panose="020B0604020202020204" pitchFamily="34" charset="0"/>
                <a:cs typeface="Arial" pitchFamily="34" charset="0"/>
              </a:rPr>
              <a:t>biết bài toán về bớt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</a:t>
            </a:r>
            <a:r>
              <a:rPr lang="en-US" smtClean="0">
                <a:latin typeface="Arial" panose="020B0604020202020204" pitchFamily="34" charset="0"/>
                <a:cs typeface="Arial" pitchFamily="34" charset="0"/>
              </a:rPr>
              <a:t>vào giải các bài toán thực tế về bớt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</a:t>
            </a:r>
            <a:r>
              <a:rPr lang="en-US" sz="3200" smtClean="0">
                <a:latin typeface="Arial" panose="020B0604020202020204" pitchFamily="34" charset="0"/>
                <a:cs typeface="Arial" pitchFamily="34" charset="0"/>
              </a:rPr>
              <a:t>biết bài toán về bớt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</a:t>
            </a:r>
            <a:r>
              <a:rPr lang="en-US" smtClean="0">
                <a:latin typeface="Arial" panose="020B0604020202020204" pitchFamily="34" charset="0"/>
                <a:cs typeface="Arial" pitchFamily="34" charset="0"/>
              </a:rPr>
              <a:t>vào giải các bài toán thực tế về bớt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3 con chim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8848" y="3169003"/>
            <a:ext cx="6733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10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3 = 7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con)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57096" y="2016807"/>
            <a:ext cx="2825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6938" y="2512542"/>
            <a:ext cx="2166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2649" y="3019516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377" y="432616"/>
            <a:ext cx="103650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165" y="467343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 khi giải bài toán </a:t>
            </a: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làm phép tính gì?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39524" y="446804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 giải bài toán </a:t>
            </a:r>
            <a:r>
              <a:rPr lang="en-US" sz="32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 </a:t>
            </a:r>
          </a:p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làm phép tính trừ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1" grpId="1" animBg="1"/>
      <p:bldP spid="13" grpId="0" animBg="1"/>
      <p:bldP spid="1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3525" y="801797"/>
            <a:ext cx="606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latin typeface="Arial" pitchFamily="34" charset="0"/>
                <a:cs typeface="Arial" pitchFamily="34" charset="0"/>
              </a:rPr>
              <a:t>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466" y="801797"/>
            <a:ext cx="632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mấy phần?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 smtClean="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3446260"/>
            <a:ext cx="466028" cy="485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615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–      =       (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Đáp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        con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939216" y="1852786"/>
            <a:ext cx="1717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72220" y="1852786"/>
            <a:ext cx="1736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11180" y="2404237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364589" y="3451679"/>
            <a:ext cx="746591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00454" y="4141257"/>
            <a:ext cx="746591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526898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466510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87130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44925" y="4881486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335486" y="4136901"/>
            <a:ext cx="708795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462154" y="4136901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17459" y="4136901"/>
            <a:ext cx="695912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44925" y="4890525"/>
            <a:ext cx="695912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 animBg="1"/>
      <p:bldP spid="3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1229" y="13075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306" y="1350532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19" y="1759218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7068023" y="59263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4" y="344557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7942" y="2882833"/>
            <a:ext cx="714538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 sát tranh và dựa vào phần tóm tắt nêu bài toán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983" y="4430062"/>
            <a:ext cx="10588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toán: </a:t>
            </a:r>
            <a:r>
              <a:rPr lang="en-US" sz="32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sông có 9 thuyền, có thêm 4 thuyền nữa đến. Hỏi có tất cả bao nhiêu thuyền?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4921" y="189539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3998" y="193836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554" y="2744980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7068023" y="59263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4997" y="274498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8" y="816419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397" y="2759111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1644" y="3015126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11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55282" y="1976796"/>
            <a:ext cx="1738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7" y="1987403"/>
            <a:ext cx="2799400" cy="26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10863" y="2466657"/>
            <a:ext cx="3761907" cy="141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367" y="2497400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724</Words>
  <Application>Microsoft Office PowerPoint</Application>
  <PresentationFormat>Widescreen</PresentationFormat>
  <Paragraphs>111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宋体</vt:lpstr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90</cp:revision>
  <dcterms:created xsi:type="dcterms:W3CDTF">2021-05-23T15:28:19Z</dcterms:created>
  <dcterms:modified xsi:type="dcterms:W3CDTF">2023-10-02T13:56:57Z</dcterms:modified>
</cp:coreProperties>
</file>