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98" r:id="rId2"/>
    <p:sldId id="299" r:id="rId3"/>
    <p:sldId id="258" r:id="rId4"/>
    <p:sldId id="294" r:id="rId5"/>
    <p:sldId id="295" r:id="rId6"/>
    <p:sldId id="296" r:id="rId7"/>
    <p:sldId id="297" r:id="rId8"/>
    <p:sldId id="300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 varScale="1">
        <p:scale>
          <a:sx n="49" d="100"/>
          <a:sy n="49" d="100"/>
        </p:scale>
        <p:origin x="348" y="48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5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1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  <p:sldLayoutId id="2147483665" r:id="rId13"/>
    <p:sldLayoutId id="2147483664" r:id="rId14"/>
    <p:sldLayoutId id="2147483663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17" Type="http://schemas.openxmlformats.org/officeDocument/2006/relationships/image" Target="../media/image29.emf"/><Relationship Id="rId25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1.jpg"/><Relationship Id="rId14" Type="http://schemas.openxmlformats.org/officeDocument/2006/relationships/image" Target="../media/image26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95043" y="31452"/>
            <a:ext cx="13186481" cy="2860668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914" y="31452"/>
            <a:ext cx="4289307" cy="2233524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1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103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10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103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510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38924" y="1002354"/>
            <a:ext cx="9668133" cy="113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680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6804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6804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65" y="4598798"/>
            <a:ext cx="12657991" cy="3130870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9D986929-BF3B-4A2E-8E71-EF3E26946157}"/>
              </a:ext>
            </a:extLst>
          </p:cNvPr>
          <p:cNvSpPr txBox="1"/>
          <p:nvPr/>
        </p:nvSpPr>
        <p:spPr>
          <a:xfrm>
            <a:off x="5345886" y="4920900"/>
            <a:ext cx="7464351" cy="244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1: </a:t>
            </a:r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</a:p>
          <a:p>
            <a:pPr algn="ctr"/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(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trang </a:t>
            </a:r>
            <a:r>
              <a:rPr lang="en-US" altLang="zh-CN" sz="7654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135)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69" y="6221061"/>
            <a:ext cx="3246302" cy="15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206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thứ tự các số trên tia số.</a:t>
              </a:r>
              <a:endParaRPr lang="zh-CN" altLang="en-US" sz="4536" b="1" dirty="0">
                <a:solidFill>
                  <a:srgbClr val="00206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26899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ngày, tháng.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837362"/>
            <a:chOff x="1739359" y="1057585"/>
            <a:chExt cx="9246888" cy="1296246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</a:t>
              </a:r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hiện </a:t>
              </a:r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619218"/>
            <a:chOff x="1617694" y="1013688"/>
            <a:chExt cx="9246888" cy="1142347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hồ khi kim phút chỉ số 3, số 6.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6089003" cy="1526899"/>
            <a:chOff x="2014929" y="1086226"/>
            <a:chExt cx="10700112" cy="1077217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9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401402" y="4139575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60842" y="4207036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75759"/>
            <a:ext cx="5851715" cy="746346"/>
            <a:chOff x="1427990" y="1275759"/>
            <a:chExt cx="5851715" cy="746346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5035176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724939" y="1275759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982669" cy="731556"/>
            <a:chOff x="1439962" y="6116017"/>
            <a:chExt cx="11982669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1118573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với mỗi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+ 7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54326"/>
              <a:chOff x="69510" y="2570288"/>
              <a:chExt cx="3010393" cy="175432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6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48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7758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+ 48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+ 64 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21858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80" y="441861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62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6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73 - 6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82 - 57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91 - 85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89cm,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28800" y="998725"/>
            <a:ext cx="3931642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0482" y="1003449"/>
            <a:ext cx="5303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73210" y="1003449"/>
            <a:ext cx="219456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799" y="1579513"/>
            <a:ext cx="43891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: ... cm?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Đáp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98cm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3716" y="242014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882" y="393162"/>
            <a:ext cx="1519368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chỗ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như hình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903085" cy="658740"/>
            <a:chOff x="287446" y="208174"/>
            <a:chExt cx="1292642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526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29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a)       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513570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52cm </a:t>
            </a:r>
            <a:r>
              <a:rPr lang="en-US" sz="3600" b="1" i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i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38cm </a:t>
            </a:r>
            <a:r>
              <a:rPr lang="en-US" sz="36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683302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39cm + 23cm + 35cm = 97cm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11513541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3600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 </a:t>
            </a:r>
            <a:r>
              <a:rPr lang="en-US" sz="3600" b="1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đường đi MNPQ.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206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thứ tự các số trên tia số.</a:t>
              </a:r>
              <a:endParaRPr lang="zh-CN" altLang="en-US" sz="4536" b="1" dirty="0">
                <a:solidFill>
                  <a:srgbClr val="00206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26899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ngày, tháng.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837362"/>
            <a:chOff x="1739359" y="1057585"/>
            <a:chExt cx="9246888" cy="1296246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</a:t>
              </a:r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hiện </a:t>
              </a:r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619218"/>
            <a:chOff x="1617694" y="1013688"/>
            <a:chExt cx="9246888" cy="1142347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đồng hồ khi kim phút chỉ số 3, số 6.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6089003" cy="1526899"/>
            <a:chOff x="2014929" y="1086226"/>
            <a:chExt cx="10700112" cy="1077217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5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17988" y="915008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81270" y="485680"/>
            <a:ext cx="11669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0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Custom</PresentationFormat>
  <Paragraphs>99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微软雅黑</vt:lpstr>
      <vt:lpstr>宋体</vt:lpstr>
      <vt:lpstr>Arial</vt:lpstr>
      <vt:lpstr>Calibri</vt:lpstr>
      <vt:lpstr>iCiel Crocante</vt:lpstr>
      <vt:lpstr>思源黑体 CN Bold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2023-01-02T02:19:47Z</dcterms:modified>
</cp:coreProperties>
</file>