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71" r:id="rId3"/>
    <p:sldId id="259" r:id="rId4"/>
    <p:sldId id="258" r:id="rId5"/>
    <p:sldId id="257" r:id="rId6"/>
    <p:sldId id="256" r:id="rId7"/>
    <p:sldId id="272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9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CC5B-15F9-4916-BC38-B1981628940E}" type="datetimeFigureOut">
              <a:rPr lang="vi-VN" smtClean="0"/>
              <a:t>18/12/2022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1DF21-8A2E-4716-A7A2-A46073FE77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199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89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28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6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2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7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8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4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9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5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9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0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1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7237A-177D-42D9-B68A-CD93A3812E1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8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84296" y="3790951"/>
            <a:ext cx="2333028" cy="2827655"/>
          </a:xfrm>
          <a:prstGeom prst="rect">
            <a:avLst/>
          </a:prstGeom>
        </p:spPr>
      </p:pic>
      <p:pic>
        <p:nvPicPr>
          <p:cNvPr id="6" name="图片 9" descr="7025f93bab81e29a45dfc8ebfbf481b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623" y="2457450"/>
            <a:ext cx="2681339" cy="5052695"/>
          </a:xfrm>
          <a:prstGeom prst="rect">
            <a:avLst/>
          </a:prstGeom>
        </p:spPr>
      </p:pic>
      <p:sp>
        <p:nvSpPr>
          <p:cNvPr id="7" name="矩形 8"/>
          <p:cNvSpPr/>
          <p:nvPr/>
        </p:nvSpPr>
        <p:spPr>
          <a:xfrm>
            <a:off x="79745" y="95693"/>
            <a:ext cx="8979195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21706" y="-37467"/>
            <a:ext cx="7648122" cy="2018182"/>
            <a:chOff x="2180216" y="1968007"/>
            <a:chExt cx="6699183" cy="2018182"/>
          </a:xfrm>
        </p:grpSpPr>
        <p:sp>
          <p:nvSpPr>
            <p:cNvPr id="11" name="Rounded Rectangle 10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72050" y="457200"/>
            <a:ext cx="8938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NGÀY - THÁNG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44582"/>
          <a:stretch/>
        </p:blipFill>
        <p:spPr>
          <a:xfrm>
            <a:off x="0" y="-237679"/>
            <a:ext cx="2417323" cy="201701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99232" y="326499"/>
            <a:ext cx="2218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30</a:t>
            </a:r>
          </a:p>
        </p:txBody>
      </p:sp>
      <p:sp>
        <p:nvSpPr>
          <p:cNvPr id="36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001941" y="2815794"/>
            <a:ext cx="53142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 2: 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 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</a:t>
            </a:r>
          </a:p>
          <a:p>
            <a:pPr algn="ctr"/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(trang 117)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6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8835036" y="1591286"/>
            <a:ext cx="250706" cy="28126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800" kern="12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7481704" y="944319"/>
            <a:ext cx="214508" cy="21450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800" kern="12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8021864" y="885584"/>
            <a:ext cx="465625" cy="465625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800" kern="12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8675610" y="814533"/>
            <a:ext cx="474082" cy="474082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800" kern="12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8748920" y="2074813"/>
            <a:ext cx="379113" cy="36423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800" kern="12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4288" y="5172075"/>
            <a:ext cx="9158288" cy="828675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4" y="4268942"/>
            <a:ext cx="1253196" cy="16364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699" y="4345868"/>
            <a:ext cx="1128716" cy="15595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635651" y="986195"/>
            <a:ext cx="46135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altLang="zh-CN" sz="4050" kern="12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050" kern="12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302700" y="1686192"/>
            <a:ext cx="7855845" cy="1112399"/>
            <a:chOff x="774356" y="888444"/>
            <a:chExt cx="9983668" cy="1483199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852943" y="927144"/>
              <a:ext cx="8905081" cy="144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buClrTx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Củng cố kĩ năng đọc, tìm hiểu tờ lịch tháng</a:t>
              </a:r>
              <a:r>
                <a:rPr lang="en-US" sz="2800" kern="12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85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1" t="40489" r="57986" b="29756"/>
          <a:stretch/>
        </p:blipFill>
        <p:spPr bwMode="auto">
          <a:xfrm>
            <a:off x="761999" y="789146"/>
            <a:ext cx="3200400" cy="193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9" t="42093" r="17763" b="30027"/>
          <a:stretch/>
        </p:blipFill>
        <p:spPr bwMode="auto">
          <a:xfrm>
            <a:off x="4542785" y="789146"/>
            <a:ext cx="3558210" cy="203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8" t="34647" r="71313" b="51358"/>
          <a:stretch/>
        </p:blipFill>
        <p:spPr bwMode="auto">
          <a:xfrm>
            <a:off x="255675" y="3177612"/>
            <a:ext cx="2335125" cy="89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4" t="34493" r="54179" b="51592"/>
          <a:stretch/>
        </p:blipFill>
        <p:spPr bwMode="auto">
          <a:xfrm>
            <a:off x="2895600" y="3177611"/>
            <a:ext cx="1605436" cy="86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28" r="33984" b="51828"/>
          <a:stretch/>
        </p:blipFill>
        <p:spPr bwMode="auto">
          <a:xfrm>
            <a:off x="4926495" y="3194936"/>
            <a:ext cx="1779105" cy="83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4" t="34729" r="11811" b="52299"/>
          <a:stretch/>
        </p:blipFill>
        <p:spPr bwMode="auto">
          <a:xfrm>
            <a:off x="6936627" y="3194936"/>
            <a:ext cx="1978773" cy="84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53719" r="57613" b="18337"/>
          <a:stretch/>
        </p:blipFill>
        <p:spPr bwMode="auto">
          <a:xfrm>
            <a:off x="381000" y="4343400"/>
            <a:ext cx="3581399" cy="204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7" t="55484" r="17988" b="17865"/>
          <a:stretch/>
        </p:blipFill>
        <p:spPr bwMode="auto">
          <a:xfrm>
            <a:off x="5083114" y="4419600"/>
            <a:ext cx="3526768" cy="194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3969" y="108547"/>
            <a:ext cx="8897632" cy="6602506"/>
            <a:chOff x="134471" y="121024"/>
            <a:chExt cx="11944115" cy="660250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37348" t="19463" b="18295"/>
          <a:stretch/>
        </p:blipFill>
        <p:spPr>
          <a:xfrm rot="2528252">
            <a:off x="7444142" y="653057"/>
            <a:ext cx="2215728" cy="6981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37348" t="19463" b="18295"/>
          <a:stretch/>
        </p:blipFill>
        <p:spPr>
          <a:xfrm rot="850378">
            <a:off x="7186700" y="403086"/>
            <a:ext cx="2730613" cy="698144"/>
          </a:xfrm>
          <a:prstGeom prst="rect">
            <a:avLst/>
          </a:prstGeom>
        </p:spPr>
      </p:pic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762000" y="196410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hình dưới đây ứng với ô chữ nào?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56DBAB3-0413-4638-9DCF-02F354651E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2400" y="113813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862323" y="4029255"/>
            <a:ext cx="3280465" cy="519946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3757058" y="4023436"/>
            <a:ext cx="1384796" cy="1355785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749413" y="2618031"/>
            <a:ext cx="1384796" cy="599338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522608" y="2630558"/>
            <a:ext cx="3071271" cy="542645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39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8" t="34239" r="9250" b="17392"/>
          <a:stretch/>
        </p:blipFill>
        <p:spPr bwMode="auto">
          <a:xfrm>
            <a:off x="953015" y="1149230"/>
            <a:ext cx="7052899" cy="378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4471" y="74188"/>
            <a:ext cx="8933329" cy="6649342"/>
            <a:chOff x="134471" y="121024"/>
            <a:chExt cx="11944115" cy="660250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6979075" y="184323"/>
            <a:ext cx="2730613" cy="698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7590017" y="500658"/>
            <a:ext cx="2215728" cy="698144"/>
          </a:xfrm>
          <a:prstGeom prst="rect">
            <a:avLst/>
          </a:prstGeom>
        </p:spPr>
      </p:pic>
      <p:pic>
        <p:nvPicPr>
          <p:cNvPr id="10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9448" y="3550571"/>
            <a:ext cx="1574390" cy="1462936"/>
          </a:xfrm>
          <a:prstGeom prst="rect">
            <a:avLst/>
          </a:prstGeom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1094357" y="234997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các ngày còn thiếu trong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tờ lịch tháng 2 dưới đây: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H_Other_2">
            <a:extLst>
              <a:ext uri="{FF2B5EF4-FFF2-40B4-BE49-F238E27FC236}">
                <a16:creationId xmlns:a16="http://schemas.microsoft.com/office/drawing/2014/main" id="{656DBAB3-0413-4638-9DCF-02F354651E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2821" y="152400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953" y="2971800"/>
            <a:ext cx="1879504" cy="176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62400" y="3733800"/>
            <a:ext cx="49885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2200" y="3226713"/>
            <a:ext cx="49885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4400" y="3733800"/>
            <a:ext cx="49885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1094356" y="73435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Xem tờ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 rồi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 câu hỏi: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924712" y="4956730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2 có bao nhiêu ngày?</a:t>
            </a: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914400" y="4956730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2 có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ngày.</a:t>
            </a: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902207" y="5598520"/>
            <a:ext cx="709879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 Việt Nam 27 tháng 2 là thứ mấy?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514600" y="4164687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930067" y="5604354"/>
            <a:ext cx="709879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 Việt Nam 27 tháng 2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hủ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nhật.</a:t>
            </a:r>
          </a:p>
        </p:txBody>
      </p:sp>
      <p:sp>
        <p:nvSpPr>
          <p:cNvPr id="25" name="Oval 24"/>
          <p:cNvSpPr/>
          <p:nvPr/>
        </p:nvSpPr>
        <p:spPr>
          <a:xfrm>
            <a:off x="6935163" y="3657600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8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 animBg="1"/>
      <p:bldP spid="2" grpId="0" animBg="1"/>
      <p:bldP spid="16" grpId="0" animBg="1"/>
      <p:bldP spid="17" grpId="0" animBg="1"/>
      <p:bldP spid="18" grpId="0"/>
      <p:bldP spid="19" grpId="0"/>
      <p:bldP spid="19" grpId="1"/>
      <p:bldP spid="20" grpId="0"/>
      <p:bldP spid="21" grpId="0"/>
      <p:bldP spid="21" grpId="1"/>
      <p:bldP spid="22" grpId="0" animBg="1"/>
      <p:bldP spid="23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4" t="29347" r="9096" b="21197"/>
          <a:stretch/>
        </p:blipFill>
        <p:spPr bwMode="auto">
          <a:xfrm>
            <a:off x="907121" y="830006"/>
            <a:ext cx="7505195" cy="412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832386" y="180199"/>
            <a:ext cx="8311614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tờ lịch tháng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 đây rồi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 câu hỏi: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4471" y="74188"/>
            <a:ext cx="8933329" cy="6649342"/>
            <a:chOff x="134471" y="121024"/>
            <a:chExt cx="11944115" cy="660250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6979075" y="184323"/>
            <a:ext cx="2730613" cy="698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7590017" y="500658"/>
            <a:ext cx="2215728" cy="698144"/>
          </a:xfrm>
          <a:prstGeom prst="rect">
            <a:avLst/>
          </a:prstGeom>
        </p:spPr>
      </p:pic>
      <p:sp>
        <p:nvSpPr>
          <p:cNvPr id="12" name="MH_Other_2">
            <a:extLst>
              <a:ext uri="{FF2B5EF4-FFF2-40B4-BE49-F238E27FC236}">
                <a16:creationId xmlns:a16="http://schemas.microsoft.com/office/drawing/2014/main" id="{656DBAB3-0413-4638-9DCF-02F354651E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2821" y="152400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735519" y="5077101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3 có bao nhiêu ngày?</a:t>
            </a: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729152" y="5067354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3 có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ngày.</a:t>
            </a:r>
          </a:p>
        </p:txBody>
      </p:sp>
      <p:sp>
        <p:nvSpPr>
          <p:cNvPr id="16" name="Oval 15"/>
          <p:cNvSpPr/>
          <p:nvPr/>
        </p:nvSpPr>
        <p:spPr>
          <a:xfrm>
            <a:off x="4876800" y="4114800"/>
            <a:ext cx="575055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533400" y="5562600"/>
            <a:ext cx="9220200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Ngày thứ Hai đầu tiên của tháng 3 là ngày nào?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533400" y="5562600"/>
            <a:ext cx="835568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Ngày thứ Hai đầu tiên của tháng 3 là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533400" y="6063810"/>
            <a:ext cx="835568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Ngày Quốc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 8 tháng 3 là thứ mấy?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512653" y="6052005"/>
            <a:ext cx="835568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Ngày Quốc tế phụ nữ 8 tháng 3 là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ba.</a:t>
            </a:r>
          </a:p>
        </p:txBody>
      </p:sp>
      <p:pic>
        <p:nvPicPr>
          <p:cNvPr id="21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5358" y="3626771"/>
            <a:ext cx="1574390" cy="1462936"/>
          </a:xfrm>
          <a:prstGeom prst="rect">
            <a:avLst/>
          </a:prstGeom>
        </p:spPr>
      </p:pic>
      <p:pic>
        <p:nvPicPr>
          <p:cNvPr id="22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043" y="3048000"/>
            <a:ext cx="1879504" cy="176680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3276600" y="2550695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14600" y="2554706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4" grpId="0"/>
      <p:bldP spid="14" grpId="1"/>
      <p:bldP spid="15" grpId="0"/>
      <p:bldP spid="16" grpId="0" animBg="1"/>
      <p:bldP spid="17" grpId="0"/>
      <p:bldP spid="17" grpId="1"/>
      <p:bldP spid="18" grpId="0"/>
      <p:bldP spid="19" grpId="0"/>
      <p:bldP spid="19" grpId="1"/>
      <p:bldP spid="20" grpId="0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2" t="30981" r="9413" b="19825"/>
          <a:stretch/>
        </p:blipFill>
        <p:spPr bwMode="auto">
          <a:xfrm>
            <a:off x="728732" y="901118"/>
            <a:ext cx="7110278" cy="388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4471" y="74188"/>
            <a:ext cx="8933329" cy="6649342"/>
            <a:chOff x="134471" y="121024"/>
            <a:chExt cx="11944115" cy="660250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6979075" y="184323"/>
            <a:ext cx="2730613" cy="698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7590017" y="500658"/>
            <a:ext cx="2215728" cy="698144"/>
          </a:xfrm>
          <a:prstGeom prst="rect">
            <a:avLst/>
          </a:prstGeom>
        </p:spPr>
      </p:pic>
      <p:pic>
        <p:nvPicPr>
          <p:cNvPr id="10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9448" y="3718664"/>
            <a:ext cx="1574390" cy="1462936"/>
          </a:xfrm>
          <a:prstGeom prst="rect">
            <a:avLst/>
          </a:prstGeom>
        </p:spPr>
      </p:pic>
      <p:sp>
        <p:nvSpPr>
          <p:cNvPr id="11" name="MH_Other_2">
            <a:extLst>
              <a:ext uri="{FF2B5EF4-FFF2-40B4-BE49-F238E27FC236}">
                <a16:creationId xmlns:a16="http://schemas.microsoft.com/office/drawing/2014/main" id="{656DBAB3-0413-4638-9DCF-02F354651E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2821" y="152400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2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953" y="3139893"/>
            <a:ext cx="1879504" cy="1766800"/>
          </a:xfrm>
          <a:prstGeom prst="rect">
            <a:avLst/>
          </a:prstGeom>
        </p:spPr>
      </p:pic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814590" y="180802"/>
            <a:ext cx="8440867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tờ lịch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dưới đây rồi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 câu hỏi:</a:t>
            </a: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134471" y="5044999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4 có bao nhiêu ngày?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113064" y="5035431"/>
            <a:ext cx="556577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4 có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ngày.</a:t>
            </a: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134471" y="5732289"/>
            <a:ext cx="9192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Nếu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Bảy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này là ngày Giải phóng miền Nam 30 tháng 4 thì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trước là ngày nào?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149227" y="5732288"/>
            <a:ext cx="899477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Nếu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Bảy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này là ngày Giải phóng miền Nam 30 tháng 4 thì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trước là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52527" y="4013698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63797" y="3480297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4" grpId="1"/>
      <p:bldP spid="15" grpId="0"/>
      <p:bldP spid="16" grpId="0"/>
      <p:bldP spid="16" grpId="1"/>
      <p:bldP spid="17" grpId="0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8835036" y="1591286"/>
            <a:ext cx="250706" cy="28126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800" kern="12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7481704" y="944319"/>
            <a:ext cx="214508" cy="21450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800" kern="12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8021864" y="885584"/>
            <a:ext cx="465625" cy="465625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800" kern="12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8675610" y="814533"/>
            <a:ext cx="474082" cy="474082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800" kern="12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8748920" y="2074813"/>
            <a:ext cx="379113" cy="36423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800" kern="12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4288" y="5172075"/>
            <a:ext cx="9158288" cy="828675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4" y="4268942"/>
            <a:ext cx="1253196" cy="16364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699" y="4345868"/>
            <a:ext cx="1128716" cy="15595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635651" y="986195"/>
            <a:ext cx="46135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altLang="zh-CN" sz="4050" kern="12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050" kern="12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302700" y="1686192"/>
            <a:ext cx="7855845" cy="1112399"/>
            <a:chOff x="774356" y="888444"/>
            <a:chExt cx="9983668" cy="1483199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852943" y="927144"/>
              <a:ext cx="8905081" cy="144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buClrTx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Củng cố kĩ năng đọc, tìm hiểu tờ lịch tháng</a:t>
              </a:r>
              <a:r>
                <a:rPr lang="en-US" sz="2800" kern="12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01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0854" y="121024"/>
            <a:ext cx="8958086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7">
            <a:extLst>
              <a:ext uri="{FF2B5EF4-FFF2-40B4-BE49-F238E27FC236}">
                <a16:creationId xmlns:a16="http://schemas.microsoft.com/office/drawing/2014/main" id="{ECFE7F32-E210-4144-98C2-568F47AE1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1508084" y="100040"/>
            <a:ext cx="6143625" cy="2272801"/>
          </a:xfrm>
          <a:prstGeom prst="rect">
            <a:avLst/>
          </a:prstGeom>
        </p:spPr>
      </p:pic>
      <p:pic>
        <p:nvPicPr>
          <p:cNvPr id="21" name="图片 1">
            <a:extLst>
              <a:ext uri="{FF2B5EF4-FFF2-40B4-BE49-F238E27FC236}">
                <a16:creationId xmlns:a16="http://schemas.microsoft.com/office/drawing/2014/main" id="{BF226982-2770-43FE-90FA-182DD5A5C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0" y="3743881"/>
            <a:ext cx="2333028" cy="2827655"/>
          </a:xfrm>
          <a:prstGeom prst="rect">
            <a:avLst/>
          </a:prstGeom>
        </p:spPr>
      </p:pic>
      <p:pic>
        <p:nvPicPr>
          <p:cNvPr id="24" name="图片 9" descr="7025f93bab81e29a45dfc8ebfbf481b9">
            <a:extLst>
              <a:ext uri="{FF2B5EF4-FFF2-40B4-BE49-F238E27FC236}">
                <a16:creationId xmlns:a16="http://schemas.microsoft.com/office/drawing/2014/main" id="{F9816A47-7C1D-4A75-BD97-6845353D4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253" y="2631362"/>
            <a:ext cx="2681339" cy="505269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3A88B45-7BC6-430D-8C66-2798ACB26A2B}"/>
              </a:ext>
            </a:extLst>
          </p:cNvPr>
          <p:cNvSpPr txBox="1"/>
          <p:nvPr/>
        </p:nvSpPr>
        <p:spPr>
          <a:xfrm>
            <a:off x="685800" y="1714117"/>
            <a:ext cx="8373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Rèn kĩ năng xem ngày - tháng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sau: Bài 31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“Thực hành và trải nghiệm xem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đồng hồ, xem lịch” trang 119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764EE5-9F14-465F-9540-B37912FB13D5}"/>
              </a:ext>
            </a:extLst>
          </p:cNvPr>
          <p:cNvSpPr txBox="1"/>
          <p:nvPr/>
        </p:nvSpPr>
        <p:spPr>
          <a:xfrm>
            <a:off x="2255044" y="100040"/>
            <a:ext cx="4964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hướng học tập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1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0854" y="121024"/>
            <a:ext cx="8958086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850378">
            <a:off x="7415206" y="193124"/>
            <a:ext cx="2047960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2528252">
            <a:off x="7764470" y="524666"/>
            <a:ext cx="1661796" cy="698144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85060" y="2938717"/>
            <a:ext cx="2333028" cy="2827655"/>
          </a:xfrm>
          <a:prstGeom prst="rect">
            <a:avLst/>
          </a:prstGeom>
        </p:spPr>
      </p:pic>
      <p:pic>
        <p:nvPicPr>
          <p:cNvPr id="15" name="图片 9" descr="7025f93bab81e29a45dfc8ebfbf481b9">
            <a:extLst>
              <a:ext uri="{FF2B5EF4-FFF2-40B4-BE49-F238E27FC236}">
                <a16:creationId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497" y="1835122"/>
            <a:ext cx="2681339" cy="5052695"/>
          </a:xfrm>
          <a:prstGeom prst="rect">
            <a:avLst/>
          </a:prstGeom>
        </p:spPr>
      </p:pic>
      <p:grpSp>
        <p:nvGrpSpPr>
          <p:cNvPr id="16" name="组合 1">
            <a:extLst>
              <a:ext uri="{FF2B5EF4-FFF2-40B4-BE49-F238E27FC236}">
                <a16:creationId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4352544"/>
            <a:ext cx="9212580" cy="2505456"/>
            <a:chOff x="-91440" y="4352544"/>
            <a:chExt cx="12283440" cy="2505456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9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151424" y="471816"/>
            <a:ext cx="1524347" cy="7240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948736" y="1664284"/>
            <a:ext cx="7525589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và hẹn gặp lại các con vào những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316720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335</Words>
  <Application>Microsoft Office PowerPoint</Application>
  <PresentationFormat>On-screen Show (4:3)</PresentationFormat>
  <Paragraphs>43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微软雅黑</vt:lpstr>
      <vt:lpstr>宋体</vt:lpstr>
      <vt:lpstr>Arial</vt:lpstr>
      <vt:lpstr>Calibri</vt:lpstr>
      <vt:lpstr>等线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35</cp:revision>
  <dcterms:created xsi:type="dcterms:W3CDTF">2021-06-08T08:50:02Z</dcterms:created>
  <dcterms:modified xsi:type="dcterms:W3CDTF">2022-12-18T08:00:24Z</dcterms:modified>
</cp:coreProperties>
</file>