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9" r:id="rId3"/>
    <p:sldMasterId id="2147483683" r:id="rId4"/>
    <p:sldMasterId id="2147483695" r:id="rId5"/>
  </p:sldMasterIdLst>
  <p:notesMasterIdLst>
    <p:notesMasterId r:id="rId20"/>
  </p:notesMasterIdLst>
  <p:sldIdLst>
    <p:sldId id="953" r:id="rId6"/>
    <p:sldId id="959" r:id="rId7"/>
    <p:sldId id="275" r:id="rId8"/>
    <p:sldId id="463" r:id="rId9"/>
    <p:sldId id="955" r:id="rId10"/>
    <p:sldId id="465" r:id="rId11"/>
    <p:sldId id="956" r:id="rId12"/>
    <p:sldId id="466" r:id="rId13"/>
    <p:sldId id="957" r:id="rId14"/>
    <p:sldId id="958" r:id="rId15"/>
    <p:sldId id="361" r:id="rId16"/>
    <p:sldId id="269" r:id="rId17"/>
    <p:sldId id="436" r:id="rId18"/>
    <p:sldId id="9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FBE48-8749-4E5B-8FCD-DDE4A4A8D685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4A665-07BC-432D-AB84-BA565F2C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0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031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68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80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17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DEDC8-F581-455B-85E1-5B2F4409E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92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000000">
            <a:off x="-799833" y="4597794"/>
            <a:ext cx="2725293" cy="28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2471"/>
      </p:ext>
    </p:extLst>
  </p:cSld>
  <p:clrMapOvr>
    <a:masterClrMapping/>
  </p:clrMapOvr>
  <p:transition spd="slow" advTm="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63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982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293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843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29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655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214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380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181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63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022195"/>
      </p:ext>
    </p:extLst>
  </p:cSld>
  <p:clrMapOvr>
    <a:masterClrMapping/>
  </p:clrMapOvr>
  <p:transition spd="slow" advTm="2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8685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789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88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4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34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09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18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27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0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9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97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02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51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38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912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95748620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1624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84226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9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59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2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63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8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9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51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01" r:id="rId4"/>
  </p:sldLayoutIdLst>
  <p:transition spd="slow" advTm="2000">
    <p:wipe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11C4C31-3BF1-41BF-9EBE-DB8CE50D56C4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B5578C-1C70-460D-A561-CE4265079F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50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6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61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2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C300CB6-D82A-4674-868F-640ECC629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DB0DFC-7C31-4992-8EC9-375BB64E8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61" y="1794670"/>
            <a:ext cx="7088512" cy="4785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BCF932-65D6-406C-8506-7BDA92BBE276}"/>
              </a:ext>
            </a:extLst>
          </p:cNvPr>
          <p:cNvSpPr txBox="1"/>
          <p:nvPr/>
        </p:nvSpPr>
        <p:spPr>
          <a:xfrm>
            <a:off x="2360428" y="1105786"/>
            <a:ext cx="7591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AC532-41FF-4D93-B63A-D64C3E69C9D3}"/>
              </a:ext>
            </a:extLst>
          </p:cNvPr>
          <p:cNvSpPr txBox="1"/>
          <p:nvPr/>
        </p:nvSpPr>
        <p:spPr>
          <a:xfrm>
            <a:off x="2243470" y="552895"/>
            <a:ext cx="822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Picture 4" descr="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235B033D-CB2B-4427-8500-24697355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1410586"/>
            <a:ext cx="62865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E78EEE5-0060-4590-BC60-AB7273D831C5}"/>
              </a:ext>
            </a:extLst>
          </p:cNvPr>
          <p:cNvSpPr/>
          <p:nvPr/>
        </p:nvSpPr>
        <p:spPr>
          <a:xfrm>
            <a:off x="1816608" y="2021139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2A32CE9-A1D6-44E9-A9FC-98DF99414924}"/>
              </a:ext>
            </a:extLst>
          </p:cNvPr>
          <p:cNvSpPr/>
          <p:nvPr/>
        </p:nvSpPr>
        <p:spPr>
          <a:xfrm>
            <a:off x="1816608" y="2021138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gì em thường xuyên tự làm không cần ai nhắc?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592D197-DF44-45E6-8B4E-027BBC004445}"/>
              </a:ext>
            </a:extLst>
          </p:cNvPr>
          <p:cNvSpPr/>
          <p:nvPr/>
        </p:nvSpPr>
        <p:spPr>
          <a:xfrm>
            <a:off x="1816608" y="2021137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+mj-lt"/>
              </a:rPr>
              <a:t>Những việc nào em làm cùng bố mẹ, gia</a:t>
            </a:r>
            <a:r>
              <a:rPr lang="en-US" sz="4400" dirty="0">
                <a:solidFill>
                  <a:prstClr val="white"/>
                </a:solidFill>
                <a:latin typeface="+mj-lt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+mj-lt"/>
              </a:rPr>
              <a:t>đình, hàng xóm?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9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838753" y="2511562"/>
            <a:ext cx="8322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Ngày cuối tuần thường có nhiều thời gian hơn nên công việc cũng nhiều và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phong phú hơn.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426454" y="2085392"/>
            <a:ext cx="7495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3" y="1692788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3" y="2654212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3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6" y="4673204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1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2" y="857206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89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7" y="821835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5" y="5115206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38" y="6046033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098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4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5" y="2141088"/>
            <a:ext cx="7100259" cy="2964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sinh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tự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phục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vụ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chủ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sắp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xếp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hoạt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ngày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mình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</a:p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Biết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giờ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phải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làm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,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phải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chuẩn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bị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lang="vi-VN" sz="3733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4" y="1306986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46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5836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3" y="1692788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3" y="2654212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3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6" y="4673204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1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2" y="857206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89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7" y="821835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5" y="5115206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38" y="6046033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098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4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5" y="2141088"/>
            <a:ext cx="7100259" cy="2964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sinh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tự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phục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vụ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chủ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sắp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xếp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hoạt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ngày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mình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</a:p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Biết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giờ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phải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làm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,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phải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chuẩn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bị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lang="vi-VN" sz="3733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4" y="1306986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46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65889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399030" y="2376377"/>
            <a:ext cx="789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8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E9BE4EE-AC72-4759-8997-AEA39AA44A1E}"/>
              </a:ext>
            </a:extLst>
          </p:cNvPr>
          <p:cNvSpPr txBox="1"/>
          <p:nvPr/>
        </p:nvSpPr>
        <p:spPr>
          <a:xfrm>
            <a:off x="2942970" y="202812"/>
            <a:ext cx="7474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652161-3C3C-490A-A26E-16A0CA079DDD}"/>
              </a:ext>
            </a:extLst>
          </p:cNvPr>
          <p:cNvSpPr/>
          <p:nvPr/>
        </p:nvSpPr>
        <p:spPr>
          <a:xfrm>
            <a:off x="1212112" y="1499190"/>
            <a:ext cx="9792586" cy="90376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iệt kê 4 – 5 việc thường làm hằng ngày từ lúc đi học về cho đến khi đi ngủ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866CB-7BAA-4EEE-A3F4-8B1E6FE38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412" y="2706429"/>
            <a:ext cx="63246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A5E487-AB95-4A5F-8A9C-E0166FC13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4" y="667543"/>
            <a:ext cx="7218843" cy="54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228850" y="1600201"/>
            <a:ext cx="7898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Mở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8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Custom Design">
  <a:themeElements>
    <a:clrScheme name="1_Colored Theme">
      <a:dk1>
        <a:srgbClr val="1A7887"/>
      </a:dk1>
      <a:lt1>
        <a:srgbClr val="FFFFFF"/>
      </a:lt1>
      <a:dk2>
        <a:srgbClr val="79DDB9"/>
      </a:dk2>
      <a:lt2>
        <a:srgbClr val="EEECE1"/>
      </a:lt2>
      <a:accent1>
        <a:srgbClr val="79DDB9"/>
      </a:accent1>
      <a:accent2>
        <a:srgbClr val="1B9E74"/>
      </a:accent2>
      <a:accent3>
        <a:srgbClr val="1E7659"/>
      </a:accent3>
      <a:accent4>
        <a:srgbClr val="34CEC4"/>
      </a:accent4>
      <a:accent5>
        <a:srgbClr val="FFDC8E"/>
      </a:accent5>
      <a:accent6>
        <a:srgbClr val="FF706A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418AB3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Colored Theme">
    <a:dk1>
      <a:srgbClr val="1A7887"/>
    </a:dk1>
    <a:lt1>
      <a:srgbClr val="FFFFFF"/>
    </a:lt1>
    <a:dk2>
      <a:srgbClr val="79DDB9"/>
    </a:dk2>
    <a:lt2>
      <a:srgbClr val="EEECE1"/>
    </a:lt2>
    <a:accent1>
      <a:srgbClr val="79DDB9"/>
    </a:accent1>
    <a:accent2>
      <a:srgbClr val="1B9E74"/>
    </a:accent2>
    <a:accent3>
      <a:srgbClr val="1E7659"/>
    </a:accent3>
    <a:accent4>
      <a:srgbClr val="34CEC4"/>
    </a:accent4>
    <a:accent5>
      <a:srgbClr val="FFDC8E"/>
    </a:accent5>
    <a:accent6>
      <a:srgbClr val="FF706A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273</Words>
  <Application>Microsoft Office PowerPoint</Application>
  <PresentationFormat>Widescreen</PresentationFormat>
  <Paragraphs>29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微软雅黑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FontAwesome</vt:lpstr>
      <vt:lpstr>Quicksand Medium</vt:lpstr>
      <vt:lpstr>Times New Roman</vt:lpstr>
      <vt:lpstr>Wingdings</vt:lpstr>
      <vt:lpstr>印品黑体</vt:lpstr>
      <vt:lpstr>字魂59号-创粗黑</vt:lpstr>
      <vt:lpstr>1_Custom Design</vt:lpstr>
      <vt:lpstr>包图主题2</vt:lpstr>
      <vt:lpstr>1_Office 主题​​</vt:lpstr>
      <vt:lpstr>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9</cp:revision>
  <dcterms:created xsi:type="dcterms:W3CDTF">2021-06-14T14:21:30Z</dcterms:created>
  <dcterms:modified xsi:type="dcterms:W3CDTF">2022-12-02T03:55:10Z</dcterms:modified>
</cp:coreProperties>
</file>